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-29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2793" y="735724"/>
            <a:ext cx="5690680" cy="2501462"/>
          </a:xfrm>
        </p:spPr>
        <p:txBody>
          <a:bodyPr rtlCol="0">
            <a:noAutofit/>
          </a:bodyPr>
          <a:lstStyle>
            <a:lvl1pPr algn="ctr">
              <a:defRPr sz="5000"/>
            </a:lvl1pPr>
          </a:lstStyle>
          <a:p>
            <a:pPr rtl="0"/>
            <a:r>
              <a:rPr lang="ru-RU" noProof="0" dirty="0"/>
              <a:t>ЗАГОЛОВОК</a:t>
            </a:r>
            <a:br>
              <a:rPr lang="ru-RU" noProof="0" dirty="0"/>
            </a:br>
            <a:r>
              <a:rPr lang="ru-RU" noProof="0" dirty="0"/>
              <a:t>ПРЕЗЕНТАЦИИ    </a:t>
            </a:r>
          </a:p>
        </p:txBody>
      </p:sp>
      <p:sp>
        <p:nvSpPr>
          <p:cNvPr id="23" name="Текст 26">
            <a:extLst>
              <a:ext uri="{FF2B5EF4-FFF2-40B4-BE49-F238E27FC236}">
                <a16:creationId xmlns=""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14766" y="6148185"/>
            <a:ext cx="4367531" cy="388139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0" i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Месяц</a:t>
            </a:r>
            <a:br>
              <a:rPr lang="ru-RU" noProof="0" dirty="0"/>
            </a:br>
            <a:r>
              <a:rPr lang="ru-RU" noProof="0" dirty="0"/>
              <a:t>20XX</a:t>
            </a:r>
          </a:p>
        </p:txBody>
      </p:sp>
      <p:sp>
        <p:nvSpPr>
          <p:cNvPr id="36" name="Текст 14">
            <a:extLst>
              <a:ext uri="{FF2B5EF4-FFF2-40B4-BE49-F238E27FC236}">
                <a16:creationId xmlns=""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295697" y="3531475"/>
            <a:ext cx="5706914" cy="2280745"/>
          </a:xfrm>
        </p:spPr>
        <p:txBody>
          <a:bodyPr rtlCol="0">
            <a:normAutofit/>
          </a:bodyPr>
          <a:lstStyle>
            <a:lvl1pPr marL="0" indent="0" algn="ctr">
              <a:buNone/>
              <a:defRPr sz="3000" b="1" i="0"/>
            </a:lvl1pPr>
          </a:lstStyle>
          <a:p>
            <a:pPr lvl="0" rtl="0"/>
            <a:r>
              <a:rPr lang="ru-RU" noProof="0" dirty="0"/>
              <a:t>Ключевая фраза</a:t>
            </a:r>
            <a:br>
              <a:rPr lang="ru-RU" noProof="0" dirty="0"/>
            </a:br>
            <a:r>
              <a:rPr lang="ru-RU" noProof="0" dirty="0"/>
              <a:t>презентации</a:t>
            </a:r>
          </a:p>
        </p:txBody>
      </p:sp>
      <p:sp>
        <p:nvSpPr>
          <p:cNvPr id="40" name="Графический объект 37">
            <a:extLst>
              <a:ext uri="{FF2B5EF4-FFF2-40B4-BE49-F238E27FC236}">
                <a16:creationId xmlns=""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6253655" y="3393538"/>
            <a:ext cx="5748956" cy="45719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pic>
        <p:nvPicPr>
          <p:cNvPr id="1026" name="Picture 2" descr="C:\Users\babenko.ov\Desktop\Логотип (имени Леонова) png. Золотой (1)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87" y="951753"/>
            <a:ext cx="5294866" cy="416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511089" y="5423145"/>
            <a:ext cx="52446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 высшего образования Московской области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Технологический университет имени дважды Героя Советского Союза, летчика-космонавта А.А. Леонова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Графический объект 36">
            <a:extLst>
              <a:ext uri="{FF2B5EF4-FFF2-40B4-BE49-F238E27FC236}">
                <a16:creationId xmlns=""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 rot="10800000">
            <a:off x="11487402" y="5939712"/>
            <a:ext cx="715108" cy="784066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14179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>
            <a:extLst>
              <a:ext uri="{FF2B5EF4-FFF2-40B4-BE49-F238E27FC236}">
                <a16:creationId xmlns="" xmlns:a16="http://schemas.microsoft.com/office/drawing/2014/main" id="{DD823940-1850-4484-BDCE-3D9B898D6787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Графический объект 12">
            <a:extLst>
              <a:ext uri="{FF2B5EF4-FFF2-40B4-BE49-F238E27FC236}">
                <a16:creationId xmlns="" xmlns:a16="http://schemas.microsoft.com/office/drawing/2014/main" id="{6FFA8582-48C8-4154-ACF0-5F6412FAAE0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8" name="Мультимедиа 7">
            <a:extLst>
              <a:ext uri="{FF2B5EF4-FFF2-40B4-BE49-F238E27FC236}">
                <a16:creationId xmlns="" xmlns:a16="http://schemas.microsoft.com/office/drawing/2014/main" id="{FBCC61A6-FEB7-4CD2-9686-FB5F1EB66A10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911225" y="908050"/>
            <a:ext cx="10369550" cy="46609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клипа мультимедиа</a:t>
            </a:r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9" name="Заголовок 2">
            <a:extLst>
              <a:ext uri="{FF2B5EF4-FFF2-40B4-BE49-F238E27FC236}">
                <a16:creationId xmlns="" xmlns:a16="http://schemas.microsoft.com/office/drawing/2014/main" id="{3A926948-B9C1-4E84-AF0F-40965A13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6" y="5707145"/>
            <a:ext cx="7366027" cy="853993"/>
          </a:xfrm>
        </p:spPr>
        <p:txBody>
          <a:bodyPr rtlCol="0"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73244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="" xmlns:a16="http://schemas.microsoft.com/office/drawing/2014/main" id="{3C229411-48AD-4A50-B02E-041030F189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54262" y="571282"/>
            <a:ext cx="6345167" cy="5797987"/>
          </a:xfrm>
          <a:custGeom>
            <a:avLst/>
            <a:gdLst>
              <a:gd name="connsiteX0" fmla="*/ 6940462 w 6943003"/>
              <a:gd name="connsiteY0" fmla="*/ 0 h 5934621"/>
              <a:gd name="connsiteX1" fmla="*/ 6943003 w 6943003"/>
              <a:gd name="connsiteY1" fmla="*/ 0 h 5934621"/>
              <a:gd name="connsiteX2" fmla="*/ 6943003 w 6943003"/>
              <a:gd name="connsiteY2" fmla="*/ 3562350 h 5934621"/>
              <a:gd name="connsiteX3" fmla="*/ 2564043 w 6943003"/>
              <a:gd name="connsiteY3" fmla="*/ 5721350 h 5934621"/>
              <a:gd name="connsiteX4" fmla="*/ 233592 w 6943003"/>
              <a:gd name="connsiteY4" fmla="*/ 4930141 h 5934621"/>
              <a:gd name="connsiteX5" fmla="*/ 213272 w 6943003"/>
              <a:gd name="connsiteY5" fmla="*/ 4889500 h 5934621"/>
              <a:gd name="connsiteX6" fmla="*/ 1004482 w 6943003"/>
              <a:gd name="connsiteY6" fmla="*/ 2559050 h 5934621"/>
              <a:gd name="connsiteX7" fmla="*/ 2136693 w 6943003"/>
              <a:gd name="connsiteY7" fmla="*/ 2000704 h 5934621"/>
              <a:gd name="connsiteX8" fmla="*/ 2183042 w 6943003"/>
              <a:gd name="connsiteY8" fmla="*/ 2039620 h 5934621"/>
              <a:gd name="connsiteX9" fmla="*/ 2473872 w 6943003"/>
              <a:gd name="connsiteY9" fmla="*/ 2129790 h 5934621"/>
              <a:gd name="connsiteX10" fmla="*/ 2787562 w 6943003"/>
              <a:gd name="connsiteY10" fmla="*/ 2048510 h 59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3003" h="5934621">
                <a:moveTo>
                  <a:pt x="6940462" y="0"/>
                </a:moveTo>
                <a:lnTo>
                  <a:pt x="6943003" y="0"/>
                </a:lnTo>
                <a:lnTo>
                  <a:pt x="6943003" y="3562350"/>
                </a:lnTo>
                <a:lnTo>
                  <a:pt x="2564043" y="5721350"/>
                </a:lnTo>
                <a:cubicBezTo>
                  <a:pt x="1003212" y="6490971"/>
                  <a:pt x="233592" y="4930141"/>
                  <a:pt x="233592" y="4930141"/>
                </a:cubicBezTo>
                <a:lnTo>
                  <a:pt x="213272" y="4889500"/>
                </a:lnTo>
                <a:cubicBezTo>
                  <a:pt x="-556348" y="3328670"/>
                  <a:pt x="1004482" y="2559050"/>
                  <a:pt x="1004482" y="2559050"/>
                </a:cubicBezTo>
                <a:lnTo>
                  <a:pt x="2136693" y="2000704"/>
                </a:lnTo>
                <a:lnTo>
                  <a:pt x="2183042" y="2039620"/>
                </a:lnTo>
                <a:cubicBezTo>
                  <a:pt x="2251622" y="2086610"/>
                  <a:pt x="2349412" y="2129790"/>
                  <a:pt x="2473872" y="2129790"/>
                </a:cubicBezTo>
                <a:cubicBezTo>
                  <a:pt x="2564042" y="2129790"/>
                  <a:pt x="2668182" y="2108200"/>
                  <a:pt x="2787562" y="204851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453" y="832718"/>
            <a:ext cx="8179676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="" xmlns:a16="http://schemas.microsoft.com/office/drawing/2014/main" id="{29016A5F-A55B-4605-B66C-5C6E2BF4919F}"/>
              </a:ext>
            </a:extLst>
          </p:cNvPr>
          <p:cNvSpPr/>
          <p:nvPr/>
        </p:nvSpPr>
        <p:spPr>
          <a:xfrm>
            <a:off x="10541875" y="4046483"/>
            <a:ext cx="1660635" cy="1828799"/>
          </a:xfrm>
          <a:custGeom>
            <a:avLst/>
            <a:gdLst>
              <a:gd name="connsiteX0" fmla="*/ 2528761 w 2540000"/>
              <a:gd name="connsiteY0" fmla="*/ 12694 h 2628900"/>
              <a:gd name="connsiteX1" fmla="*/ 487871 w 2540000"/>
              <a:gd name="connsiteY1" fmla="*/ 1018534 h 2628900"/>
              <a:gd name="connsiteX2" fmla="*/ 113221 w 2540000"/>
              <a:gd name="connsiteY2" fmla="*/ 2120894 h 2628900"/>
              <a:gd name="connsiteX3" fmla="*/ 127191 w 2540000"/>
              <a:gd name="connsiteY3" fmla="*/ 2148834 h 2628900"/>
              <a:gd name="connsiteX4" fmla="*/ 1229551 w 2540000"/>
              <a:gd name="connsiteY4" fmla="*/ 2523484 h 2628900"/>
              <a:gd name="connsiteX5" fmla="*/ 2528761 w 2540000"/>
              <a:gd name="connsiteY5" fmla="*/ 1883404 h 2628900"/>
              <a:gd name="connsiteX6" fmla="*/ 2528761 w 2540000"/>
              <a:gd name="connsiteY6" fmla="*/ 12694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628900">
                <a:moveTo>
                  <a:pt x="2528761" y="12694"/>
                </a:moveTo>
                <a:lnTo>
                  <a:pt x="487871" y="1018534"/>
                </a:lnTo>
                <a:cubicBezTo>
                  <a:pt x="487871" y="1018534"/>
                  <a:pt x="-249999" y="1383024"/>
                  <a:pt x="113221" y="2120894"/>
                </a:cubicBezTo>
                <a:lnTo>
                  <a:pt x="127191" y="2148834"/>
                </a:lnTo>
                <a:cubicBezTo>
                  <a:pt x="127191" y="2148834"/>
                  <a:pt x="491681" y="2886705"/>
                  <a:pt x="1229551" y="2523484"/>
                </a:cubicBezTo>
                <a:lnTo>
                  <a:pt x="2528761" y="1883404"/>
                </a:lnTo>
                <a:lnTo>
                  <a:pt x="2528761" y="12694"/>
                </a:lnTo>
                <a:close/>
              </a:path>
            </a:pathLst>
          </a:custGeom>
          <a:solidFill>
            <a:schemeClr val="accent3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Текст 26">
            <a:extLst>
              <a:ext uri="{FF2B5EF4-FFF2-40B4-BE49-F238E27FC236}">
                <a16:creationId xmlns="" xmlns:a16="http://schemas.microsoft.com/office/drawing/2014/main" id="{9DBE4B29-4897-4A3A-B883-A887BCDA37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4420" y="2501463"/>
            <a:ext cx="4367690" cy="927537"/>
          </a:xfrm>
        </p:spPr>
        <p:txBody>
          <a:bodyPr rtlCol="0">
            <a:noAutofit/>
          </a:bodyPr>
          <a:lstStyle>
            <a:lvl1pPr marL="0" indent="0" algn="l">
              <a:buNone/>
              <a:defRPr sz="2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Текст 26">
            <a:extLst>
              <a:ext uri="{FF2B5EF4-FFF2-40B4-BE49-F238E27FC236}">
                <a16:creationId xmlns="" xmlns:a16="http://schemas.microsoft.com/office/drawing/2014/main" id="{0EF4532A-9AB5-4545-A83D-BD0E396357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611" y="3508754"/>
            <a:ext cx="4367531" cy="663853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1" name="Текст 26">
            <a:extLst>
              <a:ext uri="{FF2B5EF4-FFF2-40B4-BE49-F238E27FC236}">
                <a16:creationId xmlns="" xmlns:a16="http://schemas.microsoft.com/office/drawing/2014/main" id="{D579A1F5-9180-47FE-A31B-4E37384383C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0611" y="4264273"/>
            <a:ext cx="4367531" cy="612529"/>
          </a:xfrm>
        </p:spPr>
        <p:txBody>
          <a:bodyPr rtlCol="0"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2" name="Текст 26">
            <a:extLst>
              <a:ext uri="{FF2B5EF4-FFF2-40B4-BE49-F238E27FC236}">
                <a16:creationId xmlns="" xmlns:a16="http://schemas.microsoft.com/office/drawing/2014/main" id="{71BBF4E8-67FF-4A65-9EC1-AE832CEBE85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420" y="4960883"/>
            <a:ext cx="4367531" cy="738542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3" name="Текст 26">
            <a:extLst>
              <a:ext uri="{FF2B5EF4-FFF2-40B4-BE49-F238E27FC236}">
                <a16:creationId xmlns=""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4420" y="5593914"/>
            <a:ext cx="4367531" cy="733314"/>
          </a:xfrm>
        </p:spPr>
        <p:txBody>
          <a:bodyPr rtlCol="0"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3" name="Графический объект 37">
            <a:extLst>
              <a:ext uri="{FF2B5EF4-FFF2-40B4-BE49-F238E27FC236}">
                <a16:creationId xmlns=""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10611" y="2303044"/>
            <a:ext cx="3993933" cy="45719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59374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3" name="Объект 2">
            <a:extLst>
              <a:ext uri="{FF2B5EF4-FFF2-40B4-BE49-F238E27FC236}">
                <a16:creationId xmlns="" xmlns:a16="http://schemas.microsoft.com/office/drawing/2014/main" id="{CD5AE8A8-E027-4529-A5B7-4D355C71E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533134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24" name="Объект 3">
            <a:extLst>
              <a:ext uri="{FF2B5EF4-FFF2-40B4-BE49-F238E27FC236}">
                <a16:creationId xmlns="" xmlns:a16="http://schemas.microsoft.com/office/drawing/2014/main" id="{FB3E4803-F2CA-4138-9997-6108BFDFE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110" y="1825624"/>
            <a:ext cx="5181600" cy="4564666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8" name="Графический объект 37">
            <a:extLst>
              <a:ext uri="{FF2B5EF4-FFF2-40B4-BE49-F238E27FC236}">
                <a16:creationId xmlns=""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788276" y="1532924"/>
            <a:ext cx="4550979" cy="45719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98867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Рисунок 56">
            <a:extLst>
              <a:ext uri="{FF2B5EF4-FFF2-40B4-BE49-F238E27FC236}">
                <a16:creationId xmlns="" xmlns:a16="http://schemas.microsoft.com/office/drawing/2014/main" id="{8E328517-DD21-40E0-B948-B25B366BD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75856" y="1047509"/>
            <a:ext cx="6416144" cy="4534825"/>
          </a:xfrm>
          <a:custGeom>
            <a:avLst/>
            <a:gdLst>
              <a:gd name="connsiteX0" fmla="*/ 2868981 w 6416144"/>
              <a:gd name="connsiteY0" fmla="*/ 4534824 h 4534825"/>
              <a:gd name="connsiteX1" fmla="*/ 6408833 w 6416144"/>
              <a:gd name="connsiteY1" fmla="*/ 4534824 h 4534825"/>
              <a:gd name="connsiteX2" fmla="*/ 6408833 w 6416144"/>
              <a:gd name="connsiteY2" fmla="*/ 4534825 h 4534825"/>
              <a:gd name="connsiteX3" fmla="*/ 2868981 w 6416144"/>
              <a:gd name="connsiteY3" fmla="*/ 4534825 h 4534825"/>
              <a:gd name="connsiteX4" fmla="*/ 4642500 w 6416144"/>
              <a:gd name="connsiteY4" fmla="*/ 3896784 h 4534825"/>
              <a:gd name="connsiteX5" fmla="*/ 4642501 w 6416144"/>
              <a:gd name="connsiteY5" fmla="*/ 3896784 h 4534825"/>
              <a:gd name="connsiteX6" fmla="*/ 4642605 w 6416144"/>
              <a:gd name="connsiteY6" fmla="*/ 3899015 h 4534825"/>
              <a:gd name="connsiteX7" fmla="*/ 4905429 w 6416144"/>
              <a:gd name="connsiteY7" fmla="*/ 4145635 h 4534825"/>
              <a:gd name="connsiteX8" fmla="*/ 4905428 w 6416144"/>
              <a:gd name="connsiteY8" fmla="*/ 4145635 h 4534825"/>
              <a:gd name="connsiteX9" fmla="*/ 4642604 w 6416144"/>
              <a:gd name="connsiteY9" fmla="*/ 3899015 h 4534825"/>
              <a:gd name="connsiteX10" fmla="*/ 6416144 w 6416144"/>
              <a:gd name="connsiteY10" fmla="*/ 0 h 4534825"/>
              <a:gd name="connsiteX11" fmla="*/ 6416144 w 6416144"/>
              <a:gd name="connsiteY11" fmla="*/ 233966 h 4534825"/>
              <a:gd name="connsiteX12" fmla="*/ 5581177 w 6416144"/>
              <a:gd name="connsiteY12" fmla="*/ 233966 h 4534825"/>
              <a:gd name="connsiteX13" fmla="*/ 5317839 w 6416144"/>
              <a:gd name="connsiteY13" fmla="*/ 428980 h 4534825"/>
              <a:gd name="connsiteX14" fmla="*/ 5317839 w 6416144"/>
              <a:gd name="connsiteY14" fmla="*/ 436628 h 4534825"/>
              <a:gd name="connsiteX15" fmla="*/ 5581177 w 6416144"/>
              <a:gd name="connsiteY15" fmla="*/ 631642 h 4534825"/>
              <a:gd name="connsiteX16" fmla="*/ 6416144 w 6416144"/>
              <a:gd name="connsiteY16" fmla="*/ 631642 h 4534825"/>
              <a:gd name="connsiteX17" fmla="*/ 6416144 w 6416144"/>
              <a:gd name="connsiteY17" fmla="*/ 4534824 h 4534825"/>
              <a:gd name="connsiteX18" fmla="*/ 6408833 w 6416144"/>
              <a:gd name="connsiteY18" fmla="*/ 4534824 h 4534825"/>
              <a:gd name="connsiteX19" fmla="*/ 6408833 w 6416144"/>
              <a:gd name="connsiteY19" fmla="*/ 4145635 h 4534825"/>
              <a:gd name="connsiteX20" fmla="*/ 6412028 w 6416144"/>
              <a:gd name="connsiteY20" fmla="*/ 4145635 h 4534825"/>
              <a:gd name="connsiteX21" fmla="*/ 6412028 w 6416144"/>
              <a:gd name="connsiteY21" fmla="*/ 3620144 h 4534825"/>
              <a:gd name="connsiteX22" fmla="*/ 4905428 w 6416144"/>
              <a:gd name="connsiteY22" fmla="*/ 3620144 h 4534825"/>
              <a:gd name="connsiteX23" fmla="*/ 4642090 w 6416144"/>
              <a:gd name="connsiteY23" fmla="*/ 3877837 h 4534825"/>
              <a:gd name="connsiteX24" fmla="*/ 4642090 w 6416144"/>
              <a:gd name="connsiteY24" fmla="*/ 3887942 h 4534825"/>
              <a:gd name="connsiteX25" fmla="*/ 4642500 w 6416144"/>
              <a:gd name="connsiteY25" fmla="*/ 3896784 h 4534825"/>
              <a:gd name="connsiteX26" fmla="*/ 3281687 w 6416144"/>
              <a:gd name="connsiteY26" fmla="*/ 3896784 h 4534825"/>
              <a:gd name="connsiteX27" fmla="*/ 2832240 w 6416144"/>
              <a:gd name="connsiteY27" fmla="*/ 4343957 h 4534825"/>
              <a:gd name="connsiteX28" fmla="*/ 2832240 w 6416144"/>
              <a:gd name="connsiteY28" fmla="*/ 4360378 h 4534825"/>
              <a:gd name="connsiteX29" fmla="*/ 2855942 w 6416144"/>
              <a:gd name="connsiteY29" fmla="*/ 4501866 h 4534825"/>
              <a:gd name="connsiteX30" fmla="*/ 2868981 w 6416144"/>
              <a:gd name="connsiteY30" fmla="*/ 4534824 h 4534825"/>
              <a:gd name="connsiteX31" fmla="*/ 1415799 w 6416144"/>
              <a:gd name="connsiteY31" fmla="*/ 4534824 h 4534825"/>
              <a:gd name="connsiteX32" fmla="*/ 1316204 w 6416144"/>
              <a:gd name="connsiteY32" fmla="*/ 4515398 h 4534825"/>
              <a:gd name="connsiteX33" fmla="*/ 1033 w 6416144"/>
              <a:gd name="connsiteY33" fmla="*/ 2292638 h 4534825"/>
              <a:gd name="connsiteX34" fmla="*/ 1594209 w 6416144"/>
              <a:gd name="connsiteY34" fmla="*/ 23854 h 4534825"/>
              <a:gd name="connsiteX35" fmla="*/ 1554064 w 6416144"/>
              <a:gd name="connsiteY35" fmla="*/ 11750 h 453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16144" h="4534825">
                <a:moveTo>
                  <a:pt x="2868981" y="4534824"/>
                </a:moveTo>
                <a:lnTo>
                  <a:pt x="6408833" y="4534824"/>
                </a:lnTo>
                <a:lnTo>
                  <a:pt x="6408833" y="4534825"/>
                </a:lnTo>
                <a:lnTo>
                  <a:pt x="2868981" y="4534825"/>
                </a:lnTo>
                <a:close/>
                <a:moveTo>
                  <a:pt x="4642500" y="3896784"/>
                </a:moveTo>
                <a:lnTo>
                  <a:pt x="4642501" y="3896784"/>
                </a:lnTo>
                <a:lnTo>
                  <a:pt x="4642605" y="3899015"/>
                </a:lnTo>
                <a:cubicBezTo>
                  <a:pt x="4646206" y="3948339"/>
                  <a:pt x="4675008" y="4145635"/>
                  <a:pt x="4905429" y="4145635"/>
                </a:cubicBezTo>
                <a:lnTo>
                  <a:pt x="4905428" y="4145635"/>
                </a:lnTo>
                <a:cubicBezTo>
                  <a:pt x="4675007" y="4145635"/>
                  <a:pt x="4646205" y="3948339"/>
                  <a:pt x="4642604" y="3899015"/>
                </a:cubicBezTo>
                <a:close/>
                <a:moveTo>
                  <a:pt x="6416144" y="0"/>
                </a:moveTo>
                <a:lnTo>
                  <a:pt x="6416144" y="233966"/>
                </a:lnTo>
                <a:lnTo>
                  <a:pt x="5581177" y="233966"/>
                </a:lnTo>
                <a:cubicBezTo>
                  <a:pt x="5581177" y="233966"/>
                  <a:pt x="5317839" y="233966"/>
                  <a:pt x="5317839" y="428980"/>
                </a:cubicBezTo>
                <a:lnTo>
                  <a:pt x="5317839" y="436628"/>
                </a:lnTo>
                <a:cubicBezTo>
                  <a:pt x="5317839" y="436628"/>
                  <a:pt x="5317839" y="631642"/>
                  <a:pt x="5581177" y="631642"/>
                </a:cubicBezTo>
                <a:lnTo>
                  <a:pt x="6416144" y="631642"/>
                </a:lnTo>
                <a:lnTo>
                  <a:pt x="6416144" y="4534824"/>
                </a:lnTo>
                <a:lnTo>
                  <a:pt x="6408833" y="4534824"/>
                </a:lnTo>
                <a:lnTo>
                  <a:pt x="6408833" y="4145635"/>
                </a:lnTo>
                <a:lnTo>
                  <a:pt x="6412028" y="4145635"/>
                </a:lnTo>
                <a:lnTo>
                  <a:pt x="6412028" y="3620144"/>
                </a:lnTo>
                <a:lnTo>
                  <a:pt x="4905428" y="3620144"/>
                </a:lnTo>
                <a:cubicBezTo>
                  <a:pt x="4905428" y="3620144"/>
                  <a:pt x="4642090" y="3620144"/>
                  <a:pt x="4642090" y="3877837"/>
                </a:cubicBezTo>
                <a:lnTo>
                  <a:pt x="4642090" y="3887942"/>
                </a:lnTo>
                <a:lnTo>
                  <a:pt x="4642500" y="3896784"/>
                </a:lnTo>
                <a:lnTo>
                  <a:pt x="3281687" y="3896784"/>
                </a:lnTo>
                <a:cubicBezTo>
                  <a:pt x="3281687" y="3896784"/>
                  <a:pt x="2832240" y="3896784"/>
                  <a:pt x="2832240" y="4343957"/>
                </a:cubicBezTo>
                <a:lnTo>
                  <a:pt x="2832240" y="4360378"/>
                </a:lnTo>
                <a:cubicBezTo>
                  <a:pt x="2832240" y="4360378"/>
                  <a:pt x="2832240" y="4423262"/>
                  <a:pt x="2855942" y="4501866"/>
                </a:cubicBezTo>
                <a:lnTo>
                  <a:pt x="2868981" y="4534824"/>
                </a:lnTo>
                <a:lnTo>
                  <a:pt x="1415799" y="4534824"/>
                </a:lnTo>
                <a:lnTo>
                  <a:pt x="1316204" y="4515398"/>
                </a:lnTo>
                <a:cubicBezTo>
                  <a:pt x="682558" y="4348152"/>
                  <a:pt x="32583" y="3566545"/>
                  <a:pt x="1033" y="2292638"/>
                </a:cubicBezTo>
                <a:cubicBezTo>
                  <a:pt x="-35023" y="836743"/>
                  <a:pt x="880886" y="23854"/>
                  <a:pt x="1594209" y="23854"/>
                </a:cubicBezTo>
                <a:cubicBezTo>
                  <a:pt x="1590120" y="19819"/>
                  <a:pt x="1558153" y="15785"/>
                  <a:pt x="1554064" y="1175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=""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=""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7543" y="4681066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=""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95265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 1">
            <a:extLst>
              <a:ext uri="{FF2B5EF4-FFF2-40B4-BE49-F238E27FC236}">
                <a16:creationId xmlns=""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0" name="Текст 3">
            <a:extLst>
              <a:ext uri="{FF2B5EF4-FFF2-40B4-BE49-F238E27FC236}">
                <a16:creationId xmlns=""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4" name="Графический объект 37">
            <a:extLst>
              <a:ext uri="{FF2B5EF4-FFF2-40B4-BE49-F238E27FC236}">
                <a16:creationId xmlns=""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19806" y="2117826"/>
            <a:ext cx="3993933" cy="45719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02305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=""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19" name="Заголовок 1">
            <a:extLst>
              <a:ext uri="{FF2B5EF4-FFF2-40B4-BE49-F238E27FC236}">
                <a16:creationId xmlns=""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434" y="602934"/>
            <a:ext cx="5454869" cy="1404542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0" name="Текст 3">
            <a:extLst>
              <a:ext uri="{FF2B5EF4-FFF2-40B4-BE49-F238E27FC236}">
                <a16:creationId xmlns=""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0905" y="2220066"/>
            <a:ext cx="5424378" cy="4086141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4" name="Объект 2">
            <a:extLst>
              <a:ext uri="{FF2B5EF4-FFF2-40B4-BE49-F238E27FC236}">
                <a16:creationId xmlns="" xmlns:a16="http://schemas.microsoft.com/office/drawing/2014/main" id="{A28A6791-A2CB-40CE-AEF5-A729106D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2124" y="604346"/>
            <a:ext cx="5675586" cy="570186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Графический объект 37">
            <a:extLst>
              <a:ext uri="{FF2B5EF4-FFF2-40B4-BE49-F238E27FC236}">
                <a16:creationId xmlns=""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409904" y="2100481"/>
            <a:ext cx="5507420" cy="45719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8475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9" name="Заголовок 6">
            <a:extLst>
              <a:ext uri="{FF2B5EF4-FFF2-40B4-BE49-F238E27FC236}">
                <a16:creationId xmlns="" xmlns:a16="http://schemas.microsoft.com/office/drawing/2014/main" id="{E77FD51D-3B1F-4D51-8A61-6CF82227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740"/>
            <a:ext cx="9050518" cy="945498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6" name="Графический объект 37">
            <a:extLst>
              <a:ext uri="{FF2B5EF4-FFF2-40B4-BE49-F238E27FC236}">
                <a16:creationId xmlns=""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61848" y="1301696"/>
            <a:ext cx="4550979" cy="45719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7" name="Объект 2">
            <a:extLst>
              <a:ext uri="{FF2B5EF4-FFF2-40B4-BE49-F238E27FC236}">
                <a16:creationId xmlns="" xmlns:a16="http://schemas.microsoft.com/office/drawing/2014/main" id="{D7B996D2-06BA-413A-BDEE-428A188D3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04908"/>
            <a:ext cx="10649607" cy="4753851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36564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Рисунок 38">
            <a:extLst>
              <a:ext uri="{FF2B5EF4-FFF2-40B4-BE49-F238E27FC236}">
                <a16:creationId xmlns="" xmlns:a16="http://schemas.microsoft.com/office/drawing/2014/main" id="{12A714F2-A8EC-40F7-ACFF-A00E1DD10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8787" y="3172058"/>
            <a:ext cx="11397108" cy="2734755"/>
          </a:xfrm>
          <a:custGeom>
            <a:avLst/>
            <a:gdLst>
              <a:gd name="connsiteX0" fmla="*/ 1257522 w 11271651"/>
              <a:gd name="connsiteY0" fmla="*/ 0 h 2549580"/>
              <a:gd name="connsiteX1" fmla="*/ 7117931 w 11271651"/>
              <a:gd name="connsiteY1" fmla="*/ 0 h 2549580"/>
              <a:gd name="connsiteX2" fmla="*/ 7133189 w 11271651"/>
              <a:gd name="connsiteY2" fmla="*/ 37934 h 2549580"/>
              <a:gd name="connsiteX3" fmla="*/ 7567673 w 11271651"/>
              <a:gd name="connsiteY3" fmla="*/ 284761 h 2549580"/>
              <a:gd name="connsiteX4" fmla="*/ 11271651 w 11271651"/>
              <a:gd name="connsiteY4" fmla="*/ 284761 h 2549580"/>
              <a:gd name="connsiteX5" fmla="*/ 11271651 w 11271651"/>
              <a:gd name="connsiteY5" fmla="*/ 2292367 h 2549580"/>
              <a:gd name="connsiteX6" fmla="*/ 3360838 w 11271651"/>
              <a:gd name="connsiteY6" fmla="*/ 2292367 h 2549580"/>
              <a:gd name="connsiteX7" fmla="*/ 3027059 w 11271651"/>
              <a:gd name="connsiteY7" fmla="*/ 2473692 h 2549580"/>
              <a:gd name="connsiteX8" fmla="*/ 2997435 w 11271651"/>
              <a:gd name="connsiteY8" fmla="*/ 2549580 h 2549580"/>
              <a:gd name="connsiteX9" fmla="*/ 1257522 w 11271651"/>
              <a:gd name="connsiteY9" fmla="*/ 2549580 h 2549580"/>
              <a:gd name="connsiteX10" fmla="*/ 0 w 11271651"/>
              <a:gd name="connsiteY10" fmla="*/ 1291940 h 2549580"/>
              <a:gd name="connsiteX11" fmla="*/ 0 w 11271651"/>
              <a:gd name="connsiteY11" fmla="*/ 1257641 h 2549580"/>
              <a:gd name="connsiteX12" fmla="*/ 1257522 w 11271651"/>
              <a:gd name="connsiteY12" fmla="*/ 0 h 25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1651" h="2549580">
                <a:moveTo>
                  <a:pt x="1257522" y="0"/>
                </a:moveTo>
                <a:lnTo>
                  <a:pt x="7117931" y="0"/>
                </a:lnTo>
                <a:lnTo>
                  <a:pt x="7133189" y="37934"/>
                </a:lnTo>
                <a:cubicBezTo>
                  <a:pt x="7196165" y="161665"/>
                  <a:pt x="7320847" y="284761"/>
                  <a:pt x="7567673" y="284761"/>
                </a:cubicBezTo>
                <a:lnTo>
                  <a:pt x="11271651" y="284761"/>
                </a:lnTo>
                <a:lnTo>
                  <a:pt x="11271651" y="2292367"/>
                </a:lnTo>
                <a:lnTo>
                  <a:pt x="3360838" y="2292367"/>
                </a:lnTo>
                <a:cubicBezTo>
                  <a:pt x="3357507" y="2292367"/>
                  <a:pt x="3127793" y="2295282"/>
                  <a:pt x="3027059" y="2473692"/>
                </a:cubicBezTo>
                <a:lnTo>
                  <a:pt x="2997435" y="2549580"/>
                </a:lnTo>
                <a:lnTo>
                  <a:pt x="1257522" y="2549580"/>
                </a:lnTo>
                <a:cubicBezTo>
                  <a:pt x="1257522" y="2549580"/>
                  <a:pt x="0" y="2549580"/>
                  <a:pt x="0" y="1291940"/>
                </a:cubicBezTo>
                <a:lnTo>
                  <a:pt x="0" y="1257641"/>
                </a:lnTo>
                <a:cubicBezTo>
                  <a:pt x="0" y="1257641"/>
                  <a:pt x="0" y="0"/>
                  <a:pt x="1257522" y="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4" name="Овал 33">
            <a:extLst>
              <a:ext uri="{FF2B5EF4-FFF2-40B4-BE49-F238E27FC236}">
                <a16:creationId xmlns=""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5903400" y="6381099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Полилиния: Форма 24">
            <a:extLst>
              <a:ext uri="{FF2B5EF4-FFF2-40B4-BE49-F238E27FC236}">
                <a16:creationId xmlns=""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1477" y="1077934"/>
            <a:ext cx="9144000" cy="655621"/>
          </a:xfrm>
        </p:spPr>
        <p:txBody>
          <a:bodyPr rtlCol="0"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ru-RU" noProof="0" dirty="0"/>
              <a:t>СЛАЙД-РАЗДЕЛИТЕЛЬ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262" y="2161813"/>
            <a:ext cx="6843278" cy="49622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0210624-61F8-48B2-BD00-D3BC39DE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=""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6" name="Полилиния: Фигура 35">
            <a:extLst>
              <a:ext uri="{FF2B5EF4-FFF2-40B4-BE49-F238E27FC236}">
                <a16:creationId xmlns=""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17" name="Графический объект 37">
            <a:extLst>
              <a:ext uri="{FF2B5EF4-FFF2-40B4-BE49-F238E27FC236}">
                <a16:creationId xmlns=""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746234" y="1922089"/>
            <a:ext cx="5748956" cy="45719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397046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, содержимое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="" xmlns:a16="http://schemas.microsoft.com/office/drawing/2014/main" id="{5A97CE06-9ECC-4438-8B22-B58B27F2B5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6781" y="0"/>
            <a:ext cx="3894833" cy="5656330"/>
          </a:xfrm>
          <a:custGeom>
            <a:avLst/>
            <a:gdLst>
              <a:gd name="connsiteX0" fmla="*/ 691654 w 3894833"/>
              <a:gd name="connsiteY0" fmla="*/ 0 h 5656330"/>
              <a:gd name="connsiteX1" fmla="*/ 925166 w 3894833"/>
              <a:gd name="connsiteY1" fmla="*/ 0 h 5656330"/>
              <a:gd name="connsiteX2" fmla="*/ 925166 w 3894833"/>
              <a:gd name="connsiteY2" fmla="*/ 1025424 h 5656330"/>
              <a:gd name="connsiteX3" fmla="*/ 1184060 w 3894833"/>
              <a:gd name="connsiteY3" fmla="*/ 1289394 h 5656330"/>
              <a:gd name="connsiteX4" fmla="*/ 1194212 w 3894833"/>
              <a:gd name="connsiteY4" fmla="*/ 1289394 h 5656330"/>
              <a:gd name="connsiteX5" fmla="*/ 1453107 w 3894833"/>
              <a:gd name="connsiteY5" fmla="*/ 1025424 h 5656330"/>
              <a:gd name="connsiteX6" fmla="*/ 1453107 w 3894833"/>
              <a:gd name="connsiteY6" fmla="*/ 0 h 5656330"/>
              <a:gd name="connsiteX7" fmla="*/ 3894833 w 3894833"/>
              <a:gd name="connsiteY7" fmla="*/ 0 h 5656330"/>
              <a:gd name="connsiteX8" fmla="*/ 3894833 w 3894833"/>
              <a:gd name="connsiteY8" fmla="*/ 3731122 h 5656330"/>
              <a:gd name="connsiteX9" fmla="*/ 2110494 w 3894833"/>
              <a:gd name="connsiteY9" fmla="*/ 5656330 h 5656330"/>
              <a:gd name="connsiteX10" fmla="*/ 1842717 w 3894833"/>
              <a:gd name="connsiteY10" fmla="*/ 5656330 h 5656330"/>
              <a:gd name="connsiteX11" fmla="*/ 0 w 3894833"/>
              <a:gd name="connsiteY11" fmla="*/ 3731122 h 5656330"/>
              <a:gd name="connsiteX12" fmla="*/ 0 w 3894833"/>
              <a:gd name="connsiteY12" fmla="*/ 2120572 h 5656330"/>
              <a:gd name="connsiteX13" fmla="*/ 7266 w 3894833"/>
              <a:gd name="connsiteY13" fmla="*/ 2123266 h 5656330"/>
              <a:gd name="connsiteX14" fmla="*/ 171328 w 3894833"/>
              <a:gd name="connsiteY14" fmla="*/ 2144761 h 5656330"/>
              <a:gd name="connsiteX15" fmla="*/ 189095 w 3894833"/>
              <a:gd name="connsiteY15" fmla="*/ 2144761 h 5656330"/>
              <a:gd name="connsiteX16" fmla="*/ 691654 w 3894833"/>
              <a:gd name="connsiteY16" fmla="*/ 1639663 h 565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4833" h="5656330">
                <a:moveTo>
                  <a:pt x="691654" y="0"/>
                </a:moveTo>
                <a:lnTo>
                  <a:pt x="925166" y="0"/>
                </a:lnTo>
                <a:lnTo>
                  <a:pt x="925166" y="1025424"/>
                </a:lnTo>
                <a:cubicBezTo>
                  <a:pt x="925166" y="1025424"/>
                  <a:pt x="925166" y="1289394"/>
                  <a:pt x="1184060" y="1289394"/>
                </a:cubicBezTo>
                <a:lnTo>
                  <a:pt x="1194212" y="1289394"/>
                </a:lnTo>
                <a:cubicBezTo>
                  <a:pt x="1194212" y="1289394"/>
                  <a:pt x="1453107" y="1289394"/>
                  <a:pt x="1453107" y="1025424"/>
                </a:cubicBezTo>
                <a:lnTo>
                  <a:pt x="1453107" y="0"/>
                </a:lnTo>
                <a:lnTo>
                  <a:pt x="3894833" y="0"/>
                </a:lnTo>
                <a:lnTo>
                  <a:pt x="3894833" y="3731122"/>
                </a:lnTo>
                <a:cubicBezTo>
                  <a:pt x="3894833" y="3731122"/>
                  <a:pt x="3894833" y="5562417"/>
                  <a:pt x="2110494" y="5656330"/>
                </a:cubicBezTo>
                <a:lnTo>
                  <a:pt x="1842717" y="5656330"/>
                </a:lnTo>
                <a:cubicBezTo>
                  <a:pt x="1467066" y="5628410"/>
                  <a:pt x="0" y="5413934"/>
                  <a:pt x="0" y="3731122"/>
                </a:cubicBezTo>
                <a:lnTo>
                  <a:pt x="0" y="2120572"/>
                </a:lnTo>
                <a:lnTo>
                  <a:pt x="7266" y="2123266"/>
                </a:lnTo>
                <a:cubicBezTo>
                  <a:pt x="54929" y="2136948"/>
                  <a:pt x="109301" y="2144761"/>
                  <a:pt x="171328" y="2144761"/>
                </a:cubicBezTo>
                <a:lnTo>
                  <a:pt x="189095" y="2144761"/>
                </a:lnTo>
                <a:cubicBezTo>
                  <a:pt x="194172" y="2144761"/>
                  <a:pt x="691654" y="2138415"/>
                  <a:pt x="691654" y="1639663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0023" y="908050"/>
            <a:ext cx="4503295" cy="78263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dirty="0"/>
              <a:t>РАЗМЕТКА ТЕКСТА 02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="" xmlns:a16="http://schemas.microsoft.com/office/drawing/2014/main" id="{7492975F-6F5D-4157-A751-54BACCCF1800}"/>
              </a:ext>
            </a:extLst>
          </p:cNvPr>
          <p:cNvSpPr/>
          <p:nvPr userDrawn="1"/>
        </p:nvSpPr>
        <p:spPr>
          <a:xfrm>
            <a:off x="5256154" y="0"/>
            <a:ext cx="545708" cy="3819957"/>
          </a:xfrm>
          <a:custGeom>
            <a:avLst/>
            <a:gdLst>
              <a:gd name="connsiteX0" fmla="*/ 12675 w 545708"/>
              <a:gd name="connsiteY0" fmla="*/ 12675 h 3819957"/>
              <a:gd name="connsiteX1" fmla="*/ 12675 w 545708"/>
              <a:gd name="connsiteY1" fmla="*/ 3550894 h 3819957"/>
              <a:gd name="connsiteX2" fmla="*/ 271569 w 545708"/>
              <a:gd name="connsiteY2" fmla="*/ 3814865 h 3819957"/>
              <a:gd name="connsiteX3" fmla="*/ 281722 w 545708"/>
              <a:gd name="connsiteY3" fmla="*/ 3814865 h 3819957"/>
              <a:gd name="connsiteX4" fmla="*/ 540616 w 545708"/>
              <a:gd name="connsiteY4" fmla="*/ 3550894 h 3819957"/>
              <a:gd name="connsiteX5" fmla="*/ 540616 w 545708"/>
              <a:gd name="connsiteY5" fmla="*/ 12675 h 3819957"/>
              <a:gd name="connsiteX6" fmla="*/ 12675 w 545708"/>
              <a:gd name="connsiteY6" fmla="*/ 12675 h 38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708" h="3819957">
                <a:moveTo>
                  <a:pt x="12675" y="12675"/>
                </a:moveTo>
                <a:lnTo>
                  <a:pt x="12675" y="3550894"/>
                </a:lnTo>
                <a:cubicBezTo>
                  <a:pt x="12675" y="3550894"/>
                  <a:pt x="12675" y="3814865"/>
                  <a:pt x="271569" y="3814865"/>
                </a:cubicBezTo>
                <a:lnTo>
                  <a:pt x="281722" y="3814865"/>
                </a:lnTo>
                <a:cubicBezTo>
                  <a:pt x="281722" y="3814865"/>
                  <a:pt x="540616" y="3814865"/>
                  <a:pt x="540616" y="3550894"/>
                </a:cubicBezTo>
                <a:lnTo>
                  <a:pt x="540616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6" name="Текст 14">
            <a:extLst>
              <a:ext uri="{FF2B5EF4-FFF2-40B4-BE49-F238E27FC236}">
                <a16:creationId xmlns="" xmlns:a16="http://schemas.microsoft.com/office/drawing/2014/main" id="{F469DEB5-CC79-4D71-8360-0B10B34244B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910023" y="2050475"/>
            <a:ext cx="4548187" cy="639683"/>
          </a:xfrm>
        </p:spPr>
        <p:txBody>
          <a:bodyPr rtlCol="0">
            <a:normAutofit/>
          </a:bodyPr>
          <a:lstStyle>
            <a:lvl1pPr marL="0" indent="0">
              <a:buNone/>
              <a:defRPr sz="1800" b="1" i="0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7" name="Текст 14">
            <a:extLst>
              <a:ext uri="{FF2B5EF4-FFF2-40B4-BE49-F238E27FC236}">
                <a16:creationId xmlns="" xmlns:a16="http://schemas.microsoft.com/office/drawing/2014/main" id="{9EE0722D-F13C-4FFB-9E31-CC024B92E6C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910023" y="2839714"/>
            <a:ext cx="4548187" cy="2916952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2" name="Полилиния: Форма 21">
            <a:extLst>
              <a:ext uri="{FF2B5EF4-FFF2-40B4-BE49-F238E27FC236}">
                <a16:creationId xmlns="" xmlns:a16="http://schemas.microsoft.com/office/drawing/2014/main" id="{30961087-B677-45AC-8D02-FEE615D17609}"/>
              </a:ext>
            </a:extLst>
          </p:cNvPr>
          <p:cNvSpPr/>
          <p:nvPr userDrawn="1"/>
        </p:nvSpPr>
        <p:spPr>
          <a:xfrm>
            <a:off x="1069371" y="-12675"/>
            <a:ext cx="1002580" cy="2144760"/>
          </a:xfrm>
          <a:custGeom>
            <a:avLst/>
            <a:gdLst>
              <a:gd name="connsiteX0" fmla="*/ 12675 w 1002580"/>
              <a:gd name="connsiteY0" fmla="*/ 12675 h 2144760"/>
              <a:gd name="connsiteX1" fmla="*/ 12675 w 1002580"/>
              <a:gd name="connsiteY1" fmla="*/ 1652337 h 2144760"/>
              <a:gd name="connsiteX2" fmla="*/ 498736 w 1002580"/>
              <a:gd name="connsiteY2" fmla="*/ 2139668 h 2144760"/>
              <a:gd name="connsiteX3" fmla="*/ 516503 w 1002580"/>
              <a:gd name="connsiteY3" fmla="*/ 2139668 h 2144760"/>
              <a:gd name="connsiteX4" fmla="*/ 1002564 w 1002580"/>
              <a:gd name="connsiteY4" fmla="*/ 1652337 h 2144760"/>
              <a:gd name="connsiteX5" fmla="*/ 1002564 w 1002580"/>
              <a:gd name="connsiteY5" fmla="*/ 12675 h 2144760"/>
              <a:gd name="connsiteX6" fmla="*/ 12675 w 1002580"/>
              <a:gd name="connsiteY6" fmla="*/ 12675 h 2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80" h="2144760">
                <a:moveTo>
                  <a:pt x="12675" y="12675"/>
                </a:moveTo>
                <a:lnTo>
                  <a:pt x="12675" y="1652337"/>
                </a:lnTo>
                <a:cubicBezTo>
                  <a:pt x="12675" y="1652337"/>
                  <a:pt x="12675" y="2139668"/>
                  <a:pt x="498736" y="2139668"/>
                </a:cubicBezTo>
                <a:lnTo>
                  <a:pt x="516503" y="2139668"/>
                </a:lnTo>
                <a:cubicBezTo>
                  <a:pt x="516503" y="2139668"/>
                  <a:pt x="1002564" y="2139668"/>
                  <a:pt x="1002564" y="1652337"/>
                </a:cubicBezTo>
                <a:lnTo>
                  <a:pt x="1002564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3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5" name="Графический объект 37">
            <a:extLst>
              <a:ext uri="{FF2B5EF4-FFF2-40B4-BE49-F238E27FC236}">
                <a16:creationId xmlns=""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6884276" y="1837724"/>
            <a:ext cx="4550979" cy="45719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80297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содержимы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Рисунок 41">
            <a:extLst>
              <a:ext uri="{FF2B5EF4-FFF2-40B4-BE49-F238E27FC236}">
                <a16:creationId xmlns="" xmlns:a16="http://schemas.microsoft.com/office/drawing/2014/main" id="{D6E0F90B-941A-45B6-85DA-E0D4E7977C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70592" y="1460304"/>
            <a:ext cx="6421408" cy="3438427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853" y="1231900"/>
            <a:ext cx="4503295" cy="78263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dirty="0"/>
              <a:t>РАЗМЕТКА ТЕКСТА 02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8" name="Текст 14">
            <a:extLst>
              <a:ext uri="{FF2B5EF4-FFF2-40B4-BE49-F238E27FC236}">
                <a16:creationId xmlns="" xmlns:a16="http://schemas.microsoft.com/office/drawing/2014/main" id="{82903A57-2768-42F8-A5EA-4C19B9049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4181866"/>
            <a:ext cx="4548187" cy="2303017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=""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9" name="Полилиния: Форма 28">
            <a:extLst>
              <a:ext uri="{FF2B5EF4-FFF2-40B4-BE49-F238E27FC236}">
                <a16:creationId xmlns="" xmlns:a16="http://schemas.microsoft.com/office/drawing/2014/main" id="{E46691B2-7AF3-4CAC-A285-36444A9101D9}"/>
              </a:ext>
            </a:extLst>
          </p:cNvPr>
          <p:cNvSpPr/>
          <p:nvPr userDrawn="1"/>
        </p:nvSpPr>
        <p:spPr>
          <a:xfrm>
            <a:off x="12193179" y="4156602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6" name="Полилиния: фигура 25">
            <a:extLst>
              <a:ext uri="{FF2B5EF4-FFF2-40B4-BE49-F238E27FC236}">
                <a16:creationId xmlns="" xmlns:a16="http://schemas.microsoft.com/office/drawing/2014/main" id="{FE8ACF66-A148-4D4F-A35C-837CDC6B154D}"/>
              </a:ext>
            </a:extLst>
          </p:cNvPr>
          <p:cNvSpPr/>
          <p:nvPr userDrawn="1"/>
        </p:nvSpPr>
        <p:spPr>
          <a:xfrm>
            <a:off x="12193179" y="4682093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8" name="Текст 26">
            <a:extLst>
              <a:ext uri="{FF2B5EF4-FFF2-40B4-BE49-F238E27FC236}">
                <a16:creationId xmlns="" xmlns:a16="http://schemas.microsoft.com/office/drawing/2014/main" id="{5F10B1F7-5633-4C8B-A868-72D9C782CBA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1115" y="2374900"/>
            <a:ext cx="4565650" cy="778203"/>
          </a:xfrm>
        </p:spPr>
        <p:txBody>
          <a:bodyPr rtlCol="0">
            <a:no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1" name="Текст 29">
            <a:extLst>
              <a:ext uri="{FF2B5EF4-FFF2-40B4-BE49-F238E27FC236}">
                <a16:creationId xmlns="" xmlns:a16="http://schemas.microsoft.com/office/drawing/2014/main" id="{CBA9BCD0-48BA-4D5B-8871-61204EACE422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1115" y="3165301"/>
            <a:ext cx="4583113" cy="991301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=""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=""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Графический объект 37">
            <a:extLst>
              <a:ext uri="{FF2B5EF4-FFF2-40B4-BE49-F238E27FC236}">
                <a16:creationId xmlns=""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788276" y="2184565"/>
            <a:ext cx="4550979" cy="45719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80862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1050"/>
            <a:ext cx="10515600" cy="676275"/>
          </a:xfrm>
        </p:spPr>
        <p:txBody>
          <a:bodyPr rtlCol="0" anchor="b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ru-RU" noProof="0" dirty="0"/>
              <a:t>СРАВНЕНИЕ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0DFDBBD-D278-4F5A-BD28-172F5B157E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1311" y="2959593"/>
            <a:ext cx="4365625" cy="365125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ЗАГОЛОВОК РАЗДЕЛА 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7020" y="6352846"/>
            <a:ext cx="549442" cy="365125"/>
          </a:xfrm>
        </p:spPr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7" name="Текст 26">
            <a:extLst>
              <a:ext uri="{FF2B5EF4-FFF2-40B4-BE49-F238E27FC236}">
                <a16:creationId xmlns=""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066" y="1898650"/>
            <a:ext cx="10515599" cy="70167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=""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960292" y="3001635"/>
            <a:ext cx="4365625" cy="365125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ЗАГОЛОВОК РАЗДЕЛА 2</a:t>
            </a:r>
          </a:p>
        </p:txBody>
      </p:sp>
      <p:sp>
        <p:nvSpPr>
          <p:cNvPr id="28" name="Текст 26">
            <a:extLst>
              <a:ext uri="{FF2B5EF4-FFF2-40B4-BE49-F238E27FC236}">
                <a16:creationId xmlns="" xmlns:a16="http://schemas.microsoft.com/office/drawing/2014/main" id="{D0525F80-1CD7-406E-A2B0-ACB0CD78A3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311" y="3294245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=""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60292" y="3336287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1" name="Графический объект 37">
            <a:extLst>
              <a:ext uri="{FF2B5EF4-FFF2-40B4-BE49-F238E27FC236}">
                <a16:creationId xmlns=""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3720663" y="1617006"/>
            <a:ext cx="4550979" cy="45719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82737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диаграм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591604"/>
            <a:ext cx="4395258" cy="676275"/>
          </a:xfrm>
        </p:spPr>
        <p:txBody>
          <a:bodyPr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ru-RU" noProof="0" dirty="0"/>
              <a:t>СЛАЙД С ДИАГРАММОЙ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7" name="Текст 26">
            <a:extLst>
              <a:ext uri="{FF2B5EF4-FFF2-40B4-BE49-F238E27FC236}">
                <a16:creationId xmlns=""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03136" y="2709204"/>
            <a:ext cx="5630885" cy="70167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=""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126385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=""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386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="" xmlns:a16="http://schemas.microsoft.com/office/drawing/2014/main" id="{E9080FED-3BFC-4CCC-8B5A-A2942CA5CF36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126410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5" name="Текст 26">
            <a:extLst>
              <a:ext uri="{FF2B5EF4-FFF2-40B4-BE49-F238E27FC236}">
                <a16:creationId xmlns="" xmlns:a16="http://schemas.microsoft.com/office/drawing/2014/main" id="{E7EC8229-D712-4FD1-990B-9212FC211A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6411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="" xmlns:a16="http://schemas.microsoft.com/office/drawing/2014/main" id="{27341020-DCB7-4CC5-BE55-AAAF421822ED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065899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9" name="Текст 26">
            <a:extLst>
              <a:ext uri="{FF2B5EF4-FFF2-40B4-BE49-F238E27FC236}">
                <a16:creationId xmlns="" xmlns:a16="http://schemas.microsoft.com/office/drawing/2014/main" id="{B1896019-AE20-47E2-AA66-ED9D16B2DA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5900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32" name="Текст 2">
            <a:extLst>
              <a:ext uri="{FF2B5EF4-FFF2-40B4-BE49-F238E27FC236}">
                <a16:creationId xmlns="" xmlns:a16="http://schemas.microsoft.com/office/drawing/2014/main" id="{212C49D2-92E0-4567-8BD4-9B8FC0536701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8065924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3" name="Текст 26">
            <a:extLst>
              <a:ext uri="{FF2B5EF4-FFF2-40B4-BE49-F238E27FC236}">
                <a16:creationId xmlns="" xmlns:a16="http://schemas.microsoft.com/office/drawing/2014/main" id="{6B5DA211-72E1-4B00-AA61-980CE5A345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65925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="" xmlns:a16="http://schemas.microsoft.com/office/drawing/2014/main" id="{A7CF7C63-619A-46EE-AF36-FCA26441A064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10005413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6" name="Текст 26">
            <a:extLst>
              <a:ext uri="{FF2B5EF4-FFF2-40B4-BE49-F238E27FC236}">
                <a16:creationId xmlns="" xmlns:a16="http://schemas.microsoft.com/office/drawing/2014/main" id="{92E0EA61-C10D-4760-B03F-F27BCF1FC2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05414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38" name="Текст 2">
            <a:extLst>
              <a:ext uri="{FF2B5EF4-FFF2-40B4-BE49-F238E27FC236}">
                <a16:creationId xmlns="" xmlns:a16="http://schemas.microsoft.com/office/drawing/2014/main" id="{1A3A14FA-D9E9-4000-B30C-14CADBFE48F6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10005438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9" name="Текст 26">
            <a:extLst>
              <a:ext uri="{FF2B5EF4-FFF2-40B4-BE49-F238E27FC236}">
                <a16:creationId xmlns="" xmlns:a16="http://schemas.microsoft.com/office/drawing/2014/main" id="{0FBCB607-92E0-4206-871B-10CAEB3377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05439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19" name="Диаграмма 18">
            <a:extLst>
              <a:ext uri="{FF2B5EF4-FFF2-40B4-BE49-F238E27FC236}">
                <a16:creationId xmlns="" xmlns:a16="http://schemas.microsoft.com/office/drawing/2014/main" id="{08CD548A-F4DA-41C7-BC55-620C696D5A6A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701018" y="1018956"/>
            <a:ext cx="4953547" cy="482008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sp>
        <p:nvSpPr>
          <p:cNvPr id="31" name="Графический объект 37">
            <a:extLst>
              <a:ext uri="{FF2B5EF4-FFF2-40B4-BE49-F238E27FC236}">
                <a16:creationId xmlns=""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6096000" y="2478855"/>
            <a:ext cx="4550979" cy="45719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40955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1766814"/>
            <a:ext cx="3403308" cy="676275"/>
          </a:xfrm>
        </p:spPr>
        <p:txBody>
          <a:bodyPr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ru-RU" noProof="0" dirty="0"/>
              <a:t>СЛАЙД С ТАБЛИЦЕЙ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7" name="Текст 26">
            <a:extLst>
              <a:ext uri="{FF2B5EF4-FFF2-40B4-BE49-F238E27FC236}">
                <a16:creationId xmlns=""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8687" y="2806262"/>
            <a:ext cx="4298623" cy="3668110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Таблица 17">
            <a:extLst>
              <a:ext uri="{FF2B5EF4-FFF2-40B4-BE49-F238E27FC236}">
                <a16:creationId xmlns="" xmlns:a16="http://schemas.microsoft.com/office/drawing/2014/main" id="{3AF64257-E00C-4FE5-925B-A78911D1D2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376041" y="1871586"/>
            <a:ext cx="6561138" cy="384713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таблицы</a:t>
            </a:r>
            <a:endParaRPr lang="ru-RU" noProof="0" dirty="0"/>
          </a:p>
        </p:txBody>
      </p:sp>
      <p:sp>
        <p:nvSpPr>
          <p:cNvPr id="19" name="Графический объект 37">
            <a:extLst>
              <a:ext uri="{FF2B5EF4-FFF2-40B4-BE49-F238E27FC236}">
                <a16:creationId xmlns=""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609601" y="2603393"/>
            <a:ext cx="3352800" cy="45719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6220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изображением и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9CB2BB-1ED9-489E-8AC7-2A8D8459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717725"/>
            <a:ext cx="10515600" cy="782638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БОЛЬШОЕ ИЗОБРАЖЕНИЕ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1" name="Текст 26">
            <a:extLst>
              <a:ext uri="{FF2B5EF4-FFF2-40B4-BE49-F238E27FC236}">
                <a16:creationId xmlns="" xmlns:a16="http://schemas.microsoft.com/office/drawing/2014/main" id="{78B29DA7-7E72-4576-8F68-91B70D11C8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2987" y="5718810"/>
            <a:ext cx="7366026" cy="94653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pic>
        <p:nvPicPr>
          <p:cNvPr id="22" name="Графический объект 21">
            <a:extLst>
              <a:ext uri="{FF2B5EF4-FFF2-40B4-BE49-F238E27FC236}">
                <a16:creationId xmlns="" xmlns:a16="http://schemas.microsoft.com/office/drawing/2014/main" id="{B091E01B-B80B-4194-AC2B-41043EC59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4762500" y="5600142"/>
            <a:ext cx="2667000" cy="45719"/>
          </a:xfrm>
          <a:prstGeom prst="rect">
            <a:avLst/>
          </a:prstGeom>
        </p:spPr>
      </p:pic>
      <p:sp>
        <p:nvSpPr>
          <p:cNvPr id="4" name="Рисунок 3"/>
          <p:cNvSpPr>
            <a:spLocks noGrp="1"/>
          </p:cNvSpPr>
          <p:nvPr>
            <p:ph type="pic" sz="quarter" idx="17"/>
          </p:nvPr>
        </p:nvSpPr>
        <p:spPr>
          <a:xfrm>
            <a:off x="672116" y="599090"/>
            <a:ext cx="11004550" cy="39933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698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: фигура 9">
            <a:extLst>
              <a:ext uri="{FF2B5EF4-FFF2-40B4-BE49-F238E27FC236}">
                <a16:creationId xmlns=""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8" name="Подзаголовок 2">
            <a:extLst>
              <a:ext uri="{FF2B5EF4-FFF2-40B4-BE49-F238E27FC236}">
                <a16:creationId xmlns=""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660" y="3779414"/>
            <a:ext cx="6843278" cy="49622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9" name="Полилиния: Форма 8">
            <a:extLst>
              <a:ext uri="{FF2B5EF4-FFF2-40B4-BE49-F238E27FC236}">
                <a16:creationId xmlns="" xmlns:a16="http://schemas.microsoft.com/office/drawing/2014/main" id="{A8FB11AB-3031-47CA-85DD-696856C3C62C}"/>
              </a:ext>
            </a:extLst>
          </p:cNvPr>
          <p:cNvSpPr/>
          <p:nvPr userDrawn="1"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0" name="Графический объект 37">
            <a:extLst>
              <a:ext uri="{FF2B5EF4-FFF2-40B4-BE49-F238E27FC236}">
                <a16:creationId xmlns=""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672660" y="3646031"/>
            <a:ext cx="3993933" cy="45719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2661" y="2920786"/>
            <a:ext cx="9144000" cy="655621"/>
          </a:xfrm>
        </p:spPr>
        <p:txBody>
          <a:bodyPr rtlCol="0"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ru-RU" noProof="0" dirty="0"/>
              <a:t>СЛАЙД-РАЗДЕЛИТЕЛЬ</a:t>
            </a:r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73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=""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7787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1103" y="6415909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051" name="Picture 3" descr="C:\Users\babenko.ov\Desktop\Шапки с логотипом\золотая шапка для пп.png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3"/>
          <a:stretch/>
        </p:blipFill>
        <p:spPr bwMode="auto">
          <a:xfrm>
            <a:off x="6022428" y="0"/>
            <a:ext cx="6169572" cy="67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49" r:id="rId2"/>
    <p:sldLayoutId id="2147483650" r:id="rId3"/>
    <p:sldLayoutId id="2147483660" r:id="rId4"/>
    <p:sldLayoutId id="2147483651" r:id="rId5"/>
    <p:sldLayoutId id="2147483661" r:id="rId6"/>
    <p:sldLayoutId id="2147483662" r:id="rId7"/>
    <p:sldLayoutId id="2147483652" r:id="rId8"/>
    <p:sldLayoutId id="2147483653" r:id="rId9"/>
    <p:sldLayoutId id="2147483663" r:id="rId10"/>
    <p:sldLayoutId id="2147483665" r:id="rId11"/>
    <p:sldLayoutId id="2147483671" r:id="rId12"/>
    <p:sldLayoutId id="2147483673" r:id="rId13"/>
    <p:sldLayoutId id="2147483674" r:id="rId14"/>
    <p:sldLayoutId id="2147483664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40000"/>
              <a:lumOff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40000"/>
              <a:lumOff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40000"/>
              <a:lumOff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40000"/>
              <a:lumOff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019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ультимедиа 1"/>
          <p:cNvSpPr>
            <a:spLocks noGrp="1"/>
          </p:cNvSpPr>
          <p:nvPr>
            <p:ph type="media" sz="quarter" idx="17"/>
          </p:nvPr>
        </p:nvSpPr>
        <p:spPr/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10</a:t>
            </a:fld>
            <a:endParaRPr lang="ru-RU" noProof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815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872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12</a:t>
            </a:fld>
            <a:endParaRPr lang="ru-RU" noProof="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286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13</a:t>
            </a:fld>
            <a:endParaRPr lang="ru-RU" noProof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435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14</a:t>
            </a:fld>
            <a:endParaRPr lang="ru-RU" noProof="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507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15</a:t>
            </a:fld>
            <a:endParaRPr lang="ru-RU" noProof="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648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26065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3</a:t>
            </a:fld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163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4</a:t>
            </a:fld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945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5</a:t>
            </a:fld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8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5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6</a:t>
            </a:fld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2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2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idx="2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idx="3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Диаграмма 16"/>
          <p:cNvSpPr>
            <a:spLocks noGrp="1"/>
          </p:cNvSpPr>
          <p:nvPr>
            <p:ph type="chart" sz="quarter" idx="32"/>
          </p:nvPr>
        </p:nvSpPr>
        <p:spPr/>
      </p:sp>
    </p:spTree>
    <p:extLst>
      <p:ext uri="{BB962C8B-B14F-4D97-AF65-F5344CB8AC3E}">
        <p14:creationId xmlns:p14="http://schemas.microsoft.com/office/powerpoint/2010/main" val="3478802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7</a:t>
            </a:fld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3411079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8</a:t>
            </a:fld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763929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5883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Технологич универ">
  <a:themeElements>
    <a:clrScheme name="Другая 8">
      <a:dk1>
        <a:srgbClr val="D09C4E"/>
      </a:dk1>
      <a:lt1>
        <a:srgbClr val="2A5FA8"/>
      </a:lt1>
      <a:dk2>
        <a:srgbClr val="D09C4E"/>
      </a:dk2>
      <a:lt2>
        <a:srgbClr val="2A5FA8"/>
      </a:lt2>
      <a:accent1>
        <a:srgbClr val="FCE2CC"/>
      </a:accent1>
      <a:accent2>
        <a:srgbClr val="FAC08F"/>
      </a:accent2>
      <a:accent3>
        <a:srgbClr val="D09C4E"/>
      </a:accent3>
      <a:accent4>
        <a:srgbClr val="F8A560"/>
      </a:accent4>
      <a:accent5>
        <a:srgbClr val="FBD5B5"/>
      </a:accent5>
      <a:accent6>
        <a:srgbClr val="FDEADA"/>
      </a:accent6>
      <a:hlink>
        <a:srgbClr val="F58B30"/>
      </a:hlink>
      <a:folHlink>
        <a:srgbClr val="974806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2000">
              <a:schemeClr val="accent1"/>
            </a:gs>
            <a:gs pos="100000">
              <a:schemeClr val="accent3"/>
            </a:gs>
          </a:gsLst>
          <a:lin ang="0" scaled="1"/>
          <a:tileRect/>
        </a:gra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="" xmlns:thm15="http://schemas.microsoft.com/office/thememl/2012/main" name="Office_30741380_TF55923798.potx" id="{1FB061B5-9E01-4E04-A517-B0AA2987E41C}" vid="{D770918E-B00C-4F04-BDFD-A08CC9945D7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Технологич универ</Template>
  <TotalTime>0</TotalTime>
  <Words>12</Words>
  <Application>Microsoft Office PowerPoint</Application>
  <PresentationFormat>Произвольный</PresentationFormat>
  <Paragraphs>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Технологич универ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2022-04-05T09:25:17Z</dcterms:created>
  <dcterms:modified xsi:type="dcterms:W3CDTF">2022-04-05T09:38:53Z</dcterms:modified>
</cp:coreProperties>
</file>