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0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40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25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073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/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2209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895600"/>
            <a:ext cx="6400800" cy="990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37416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3970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7543800" cy="7159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932124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3227156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19099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19099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3545088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thing 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2"/>
            <a:ext cx="3276600" cy="533399"/>
          </a:xfrm>
        </p:spPr>
        <p:txBody>
          <a:bodyPr>
            <a:normAutofit/>
          </a:bodyPr>
          <a:lstStyle>
            <a:lvl1pPr>
              <a:buNone/>
              <a:defRPr sz="1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JM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2362201"/>
            <a:ext cx="4114800" cy="32766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001000" cy="6858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l">
              <a:buNone/>
              <a:defRPr sz="16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640818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thing About U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667000"/>
            <a:ext cx="3886200" cy="2667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JM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001000" cy="6858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l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609600" y="2514600"/>
            <a:ext cx="3886200" cy="2914651"/>
          </a:xfrm>
          <a:ln w="5715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endParaRPr lang="en-JM" noProof="0"/>
          </a:p>
        </p:txBody>
      </p:sp>
    </p:spTree>
    <p:extLst>
      <p:ext uri="{BB962C8B-B14F-4D97-AF65-F5344CB8AC3E}">
        <p14:creationId xmlns:p14="http://schemas.microsoft.com/office/powerpoint/2010/main" val="3297402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001000" cy="6858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l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609598" y="2209800"/>
            <a:ext cx="4434840" cy="3246120"/>
          </a:xfrm>
          <a:ln w="57150" cap="sq">
            <a:solidFill>
              <a:schemeClr val="bg1"/>
            </a:solidFill>
            <a:miter lim="800000"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endParaRPr lang="en-JM" noProof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/>
          </p:nvPr>
        </p:nvSpPr>
        <p:spPr>
          <a:xfrm>
            <a:off x="5410200" y="3276600"/>
            <a:ext cx="2362200" cy="14478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9" name="Content Placeholder 17"/>
          <p:cNvSpPr>
            <a:spLocks noGrp="1"/>
          </p:cNvSpPr>
          <p:nvPr>
            <p:ph sz="quarter" idx="16"/>
          </p:nvPr>
        </p:nvSpPr>
        <p:spPr>
          <a:xfrm>
            <a:off x="5410200" y="2362200"/>
            <a:ext cx="2362200" cy="6858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17"/>
          </p:nvPr>
        </p:nvSpPr>
        <p:spPr>
          <a:xfrm>
            <a:off x="5410200" y="4876800"/>
            <a:ext cx="2362200" cy="5334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253003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0124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001000" cy="6858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l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609598" y="2209800"/>
            <a:ext cx="4267202" cy="3246120"/>
          </a:xfrm>
          <a:ln w="57150" cap="sq">
            <a:solidFill>
              <a:schemeClr val="bg1"/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endParaRPr lang="en-JM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257800" y="22860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5257800" y="27432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5257800" y="32004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5257800" y="36576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5257800" y="41148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5257800" y="45720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24"/>
          </p:nvPr>
        </p:nvSpPr>
        <p:spPr>
          <a:xfrm>
            <a:off x="5257800" y="50292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084406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PT Sans Narrow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6925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PT Sans Narrow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36925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2892045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533400" y="1447800"/>
            <a:ext cx="2590800" cy="457200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PT Sans Narrow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endParaRPr lang="en-JM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33400" y="2057400"/>
            <a:ext cx="2667000" cy="3733800"/>
          </a:xfrm>
        </p:spPr>
        <p:txBody>
          <a:bodyPr>
            <a:norm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6" name="Content Placeholder 14"/>
          <p:cNvSpPr>
            <a:spLocks noGrp="1"/>
          </p:cNvSpPr>
          <p:nvPr>
            <p:ph sz="quarter" idx="15"/>
          </p:nvPr>
        </p:nvSpPr>
        <p:spPr>
          <a:xfrm>
            <a:off x="3352800" y="2057400"/>
            <a:ext cx="2667000" cy="3733800"/>
          </a:xfrm>
        </p:spPr>
        <p:txBody>
          <a:bodyPr>
            <a:norm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7" name="Content Placeholder 14"/>
          <p:cNvSpPr>
            <a:spLocks noGrp="1"/>
          </p:cNvSpPr>
          <p:nvPr>
            <p:ph sz="quarter" idx="16"/>
          </p:nvPr>
        </p:nvSpPr>
        <p:spPr>
          <a:xfrm>
            <a:off x="6172200" y="2057400"/>
            <a:ext cx="2667000" cy="3733800"/>
          </a:xfrm>
        </p:spPr>
        <p:txBody>
          <a:bodyPr>
            <a:norm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8" name="Content Placeholder 12"/>
          <p:cNvSpPr>
            <a:spLocks noGrp="1"/>
          </p:cNvSpPr>
          <p:nvPr>
            <p:ph sz="quarter" idx="17"/>
          </p:nvPr>
        </p:nvSpPr>
        <p:spPr>
          <a:xfrm>
            <a:off x="3352800" y="1447800"/>
            <a:ext cx="2590800" cy="457200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PT Sans Narrow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endParaRPr lang="en-JM" dirty="0"/>
          </a:p>
        </p:txBody>
      </p:sp>
      <p:sp>
        <p:nvSpPr>
          <p:cNvPr id="19" name="Content Placeholder 12"/>
          <p:cNvSpPr>
            <a:spLocks noGrp="1"/>
          </p:cNvSpPr>
          <p:nvPr>
            <p:ph sz="quarter" idx="18"/>
          </p:nvPr>
        </p:nvSpPr>
        <p:spPr>
          <a:xfrm>
            <a:off x="6172200" y="1447800"/>
            <a:ext cx="2590800" cy="457200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PT Sans Narrow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41154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1492233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JM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533400" y="2057400"/>
            <a:ext cx="2438400" cy="3200400"/>
          </a:xfrm>
          <a:ln w="57150" cap="sq">
            <a:solidFill>
              <a:schemeClr val="bg1"/>
            </a:solidFill>
            <a:miter lim="800000"/>
          </a:ln>
          <a:effectLst>
            <a:outerShdw blurRad="50800" dist="38100" dir="2700000" sx="99000" sy="99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 dirty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3276600" y="2057400"/>
            <a:ext cx="2438400" cy="3200400"/>
          </a:xfrm>
          <a:ln w="57150" cap="sq">
            <a:solidFill>
              <a:schemeClr val="bg1"/>
            </a:solidFill>
            <a:miter lim="800000"/>
          </a:ln>
          <a:effectLst>
            <a:outerShdw blurRad="50800" dist="38100" dir="2700000" sx="99000" sy="99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23" name="Picture Placeholder 18"/>
          <p:cNvSpPr>
            <a:spLocks noGrp="1"/>
          </p:cNvSpPr>
          <p:nvPr>
            <p:ph type="pic" sz="quarter" idx="16"/>
          </p:nvPr>
        </p:nvSpPr>
        <p:spPr>
          <a:xfrm>
            <a:off x="6019800" y="2057400"/>
            <a:ext cx="2438400" cy="3200400"/>
          </a:xfrm>
          <a:ln w="57150" cap="sq">
            <a:solidFill>
              <a:schemeClr val="bg1"/>
            </a:solidFill>
            <a:miter lim="800000"/>
          </a:ln>
          <a:effectLst>
            <a:outerShdw blurRad="50800" dist="38100" dir="2700000" sx="99000" sy="99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18"/>
          </p:nvPr>
        </p:nvSpPr>
        <p:spPr>
          <a:xfrm>
            <a:off x="609600" y="5257800"/>
            <a:ext cx="2286000" cy="304800"/>
          </a:xfrm>
        </p:spPr>
        <p:txBody>
          <a:bodyPr>
            <a:noAutofit/>
          </a:bodyPr>
          <a:lstStyle>
            <a:lvl1pPr algn="ctr"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19"/>
          </p:nvPr>
        </p:nvSpPr>
        <p:spPr>
          <a:xfrm>
            <a:off x="3352800" y="5257800"/>
            <a:ext cx="2286000" cy="304800"/>
          </a:xfrm>
        </p:spPr>
        <p:txBody>
          <a:bodyPr>
            <a:noAutofit/>
          </a:bodyPr>
          <a:lstStyle>
            <a:lvl1pPr algn="ctr"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1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6096000" y="5257800"/>
            <a:ext cx="2286000" cy="304800"/>
          </a:xfrm>
        </p:spPr>
        <p:txBody>
          <a:bodyPr>
            <a:noAutofit/>
          </a:bodyPr>
          <a:lstStyle>
            <a:lvl1pPr algn="ctr"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880359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09600" y="3200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3276600" y="3200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5867400" y="3200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609600" y="5486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3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3276600" y="5486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6" name="Text Placeholder 10"/>
          <p:cNvSpPr>
            <a:spLocks noGrp="1"/>
          </p:cNvSpPr>
          <p:nvPr>
            <p:ph type="body" sz="quarter" idx="24"/>
          </p:nvPr>
        </p:nvSpPr>
        <p:spPr>
          <a:xfrm>
            <a:off x="5943600" y="5486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8" name="Picture Placeholder 18"/>
          <p:cNvSpPr>
            <a:spLocks noGrp="1" noChangeAspect="1"/>
          </p:cNvSpPr>
          <p:nvPr>
            <p:ph type="pic" sz="quarter" idx="13"/>
          </p:nvPr>
        </p:nvSpPr>
        <p:spPr>
          <a:xfrm>
            <a:off x="516799" y="1490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 dirty="0"/>
          </a:p>
        </p:txBody>
      </p:sp>
      <p:sp>
        <p:nvSpPr>
          <p:cNvPr id="30" name="Picture Placeholder 18"/>
          <p:cNvSpPr>
            <a:spLocks noGrp="1" noChangeAspect="1"/>
          </p:cNvSpPr>
          <p:nvPr>
            <p:ph type="pic" sz="quarter" idx="25"/>
          </p:nvPr>
        </p:nvSpPr>
        <p:spPr>
          <a:xfrm>
            <a:off x="3183799" y="1490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32" name="Picture Placeholder 18"/>
          <p:cNvSpPr>
            <a:spLocks noGrp="1" noChangeAspect="1"/>
          </p:cNvSpPr>
          <p:nvPr>
            <p:ph type="pic" sz="quarter" idx="26"/>
          </p:nvPr>
        </p:nvSpPr>
        <p:spPr>
          <a:xfrm>
            <a:off x="5873649" y="1490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34" name="Picture Placeholder 18"/>
          <p:cNvSpPr>
            <a:spLocks noGrp="1" noChangeAspect="1"/>
          </p:cNvSpPr>
          <p:nvPr>
            <p:ph type="pic" sz="quarter" idx="27"/>
          </p:nvPr>
        </p:nvSpPr>
        <p:spPr>
          <a:xfrm>
            <a:off x="576072" y="3776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36" name="Picture Placeholder 18"/>
          <p:cNvSpPr>
            <a:spLocks noGrp="1" noChangeAspect="1"/>
          </p:cNvSpPr>
          <p:nvPr>
            <p:ph type="pic" sz="quarter" idx="28"/>
          </p:nvPr>
        </p:nvSpPr>
        <p:spPr>
          <a:xfrm>
            <a:off x="3243072" y="3776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38" name="Picture Placeholder 18"/>
          <p:cNvSpPr>
            <a:spLocks noGrp="1" noChangeAspect="1"/>
          </p:cNvSpPr>
          <p:nvPr>
            <p:ph type="pic" sz="quarter" idx="29"/>
          </p:nvPr>
        </p:nvSpPr>
        <p:spPr>
          <a:xfrm>
            <a:off x="5873649" y="3776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 dirty="0"/>
          </a:p>
        </p:txBody>
      </p:sp>
    </p:spTree>
    <p:extLst>
      <p:ext uri="{BB962C8B-B14F-4D97-AF65-F5344CB8AC3E}">
        <p14:creationId xmlns:p14="http://schemas.microsoft.com/office/powerpoint/2010/main" val="211481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The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1"/>
          <p:cNvSpPr/>
          <p:nvPr userDrawn="1"/>
        </p:nvSpPr>
        <p:spPr>
          <a:xfrm>
            <a:off x="513735" y="3942424"/>
            <a:ext cx="46038" cy="381000"/>
          </a:xfrm>
          <a:prstGeom prst="rect">
            <a:avLst/>
          </a:prstGeom>
          <a:solidFill>
            <a:srgbClr val="2E67B1"/>
          </a:solidFill>
          <a:ln>
            <a:solidFill>
              <a:srgbClr val="2E67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>
              <a:solidFill>
                <a:prstClr val="white"/>
              </a:solidFill>
            </a:endParaRPr>
          </a:p>
        </p:txBody>
      </p:sp>
      <p:sp>
        <p:nvSpPr>
          <p:cNvPr id="16" name="Rectangle 22"/>
          <p:cNvSpPr/>
          <p:nvPr userDrawn="1"/>
        </p:nvSpPr>
        <p:spPr>
          <a:xfrm>
            <a:off x="2655332" y="3942424"/>
            <a:ext cx="46038" cy="381000"/>
          </a:xfrm>
          <a:prstGeom prst="rect">
            <a:avLst/>
          </a:prstGeom>
          <a:solidFill>
            <a:srgbClr val="2E67B1"/>
          </a:solidFill>
          <a:ln>
            <a:solidFill>
              <a:srgbClr val="2E67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>
              <a:solidFill>
                <a:prstClr val="white"/>
              </a:solidFill>
            </a:endParaRPr>
          </a:p>
        </p:txBody>
      </p:sp>
      <p:sp>
        <p:nvSpPr>
          <p:cNvPr id="17" name="Rectangle 23"/>
          <p:cNvSpPr/>
          <p:nvPr userDrawn="1"/>
        </p:nvSpPr>
        <p:spPr>
          <a:xfrm>
            <a:off x="4777581" y="3942424"/>
            <a:ext cx="46038" cy="381000"/>
          </a:xfrm>
          <a:prstGeom prst="rect">
            <a:avLst/>
          </a:prstGeom>
          <a:solidFill>
            <a:srgbClr val="2E67B1"/>
          </a:solidFill>
          <a:ln>
            <a:solidFill>
              <a:srgbClr val="2E67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>
              <a:solidFill>
                <a:prstClr val="white"/>
              </a:solidFill>
            </a:endParaRPr>
          </a:p>
        </p:txBody>
      </p:sp>
      <p:sp>
        <p:nvSpPr>
          <p:cNvPr id="18" name="Rectangle 27"/>
          <p:cNvSpPr/>
          <p:nvPr userDrawn="1"/>
        </p:nvSpPr>
        <p:spPr>
          <a:xfrm>
            <a:off x="6905935" y="3942424"/>
            <a:ext cx="46037" cy="381000"/>
          </a:xfrm>
          <a:prstGeom prst="rect">
            <a:avLst/>
          </a:prstGeom>
          <a:solidFill>
            <a:srgbClr val="2E67B1"/>
          </a:solidFill>
          <a:ln>
            <a:solidFill>
              <a:srgbClr val="2E67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19" name="Picture Placeholder 18"/>
          <p:cNvSpPr>
            <a:spLocks noGrp="1" noChangeAspect="1"/>
          </p:cNvSpPr>
          <p:nvPr>
            <p:ph type="pic" sz="quarter" idx="13"/>
          </p:nvPr>
        </p:nvSpPr>
        <p:spPr>
          <a:xfrm>
            <a:off x="533400" y="1752600"/>
            <a:ext cx="1716018" cy="1295400"/>
          </a:xfrm>
          <a:ln w="3810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noProof="0"/>
          </a:p>
        </p:txBody>
      </p:sp>
      <p:sp>
        <p:nvSpPr>
          <p:cNvPr id="26" name="Picture Placeholder 18"/>
          <p:cNvSpPr>
            <a:spLocks noGrp="1" noChangeAspect="1"/>
          </p:cNvSpPr>
          <p:nvPr>
            <p:ph type="pic" sz="quarter" idx="16"/>
          </p:nvPr>
        </p:nvSpPr>
        <p:spPr>
          <a:xfrm>
            <a:off x="2667000" y="1752599"/>
            <a:ext cx="1716018" cy="1295400"/>
          </a:xfrm>
          <a:ln w="3810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noProof="0"/>
          </a:p>
        </p:txBody>
      </p:sp>
      <p:sp>
        <p:nvSpPr>
          <p:cNvPr id="28" name="Picture Placeholder 18"/>
          <p:cNvSpPr>
            <a:spLocks noGrp="1" noChangeAspect="1"/>
          </p:cNvSpPr>
          <p:nvPr>
            <p:ph type="pic" sz="quarter" idx="17"/>
          </p:nvPr>
        </p:nvSpPr>
        <p:spPr>
          <a:xfrm>
            <a:off x="4800600" y="1752599"/>
            <a:ext cx="1716018" cy="1295400"/>
          </a:xfrm>
          <a:ln w="3810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noProof="0"/>
          </a:p>
        </p:txBody>
      </p:sp>
      <p:sp>
        <p:nvSpPr>
          <p:cNvPr id="13" name="Picture Placeholder 18"/>
          <p:cNvSpPr>
            <a:spLocks noGrp="1" noChangeAspect="1"/>
          </p:cNvSpPr>
          <p:nvPr>
            <p:ph type="pic" sz="quarter" idx="21"/>
          </p:nvPr>
        </p:nvSpPr>
        <p:spPr>
          <a:xfrm>
            <a:off x="6970782" y="1752599"/>
            <a:ext cx="1716018" cy="1295400"/>
          </a:xfrm>
          <a:ln w="3810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2712721" y="3942425"/>
            <a:ext cx="1744663" cy="1493839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4846320" y="3942425"/>
            <a:ext cx="1744663" cy="1493839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4"/>
          </p:nvPr>
        </p:nvSpPr>
        <p:spPr>
          <a:xfrm>
            <a:off x="6966720" y="3942425"/>
            <a:ext cx="1744663" cy="1493839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25"/>
          </p:nvPr>
        </p:nvSpPr>
        <p:spPr>
          <a:xfrm>
            <a:off x="574523" y="3939654"/>
            <a:ext cx="1744663" cy="1493839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6"/>
          </p:nvPr>
        </p:nvSpPr>
        <p:spPr>
          <a:xfrm>
            <a:off x="579120" y="3306764"/>
            <a:ext cx="1554481" cy="5032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latin typeface="PT Sans Narrow" pitchFamily="34" charset="0"/>
              </a:defRPr>
            </a:lvl1pPr>
            <a:lvl2pPr>
              <a:defRPr>
                <a:latin typeface="PT Sans Narrow" pitchFamily="34" charset="0"/>
              </a:defRPr>
            </a:lvl2pPr>
            <a:lvl3pPr>
              <a:defRPr>
                <a:latin typeface="PT Sans Narrow" pitchFamily="34" charset="0"/>
              </a:defRPr>
            </a:lvl3pPr>
            <a:lvl4pPr>
              <a:defRPr>
                <a:latin typeface="PT Sans Narrow" pitchFamily="34" charset="0"/>
              </a:defRPr>
            </a:lvl4pPr>
            <a:lvl5pPr>
              <a:defRPr>
                <a:latin typeface="PT Sans Narrow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27"/>
          </p:nvPr>
        </p:nvSpPr>
        <p:spPr>
          <a:xfrm>
            <a:off x="2712721" y="3306764"/>
            <a:ext cx="1554481" cy="5032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latin typeface="PT Sans Narrow" pitchFamily="34" charset="0"/>
              </a:defRPr>
            </a:lvl1pPr>
            <a:lvl2pPr>
              <a:defRPr>
                <a:latin typeface="PT Sans Narrow" pitchFamily="34" charset="0"/>
              </a:defRPr>
            </a:lvl2pPr>
            <a:lvl3pPr>
              <a:defRPr>
                <a:latin typeface="PT Sans Narrow" pitchFamily="34" charset="0"/>
              </a:defRPr>
            </a:lvl3pPr>
            <a:lvl4pPr>
              <a:defRPr>
                <a:latin typeface="PT Sans Narrow" pitchFamily="34" charset="0"/>
              </a:defRPr>
            </a:lvl4pPr>
            <a:lvl5pPr>
              <a:defRPr>
                <a:latin typeface="PT Sans Narrow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846320" y="3306764"/>
            <a:ext cx="1554481" cy="5032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latin typeface="PT Sans Narrow" pitchFamily="34" charset="0"/>
              </a:defRPr>
            </a:lvl1pPr>
            <a:lvl2pPr>
              <a:defRPr>
                <a:latin typeface="PT Sans Narrow" pitchFamily="34" charset="0"/>
              </a:defRPr>
            </a:lvl2pPr>
            <a:lvl3pPr>
              <a:defRPr>
                <a:latin typeface="PT Sans Narrow" pitchFamily="34" charset="0"/>
              </a:defRPr>
            </a:lvl3pPr>
            <a:lvl4pPr>
              <a:defRPr>
                <a:latin typeface="PT Sans Narrow" pitchFamily="34" charset="0"/>
              </a:defRPr>
            </a:lvl4pPr>
            <a:lvl5pPr>
              <a:defRPr>
                <a:latin typeface="PT Sans Narrow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29"/>
          </p:nvPr>
        </p:nvSpPr>
        <p:spPr>
          <a:xfrm>
            <a:off x="6987855" y="3306764"/>
            <a:ext cx="1554481" cy="5032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latin typeface="PT Sans Narrow" pitchFamily="34" charset="0"/>
              </a:defRPr>
            </a:lvl1pPr>
            <a:lvl2pPr>
              <a:defRPr>
                <a:latin typeface="PT Sans Narrow" pitchFamily="34" charset="0"/>
              </a:defRPr>
            </a:lvl2pPr>
            <a:lvl3pPr>
              <a:defRPr>
                <a:latin typeface="PT Sans Narrow" pitchFamily="34" charset="0"/>
              </a:defRPr>
            </a:lvl3pPr>
            <a:lvl4pPr>
              <a:defRPr>
                <a:latin typeface="PT Sans Narrow" pitchFamily="34" charset="0"/>
              </a:defRPr>
            </a:lvl4pPr>
            <a:lvl5pPr>
              <a:defRPr>
                <a:latin typeface="PT Sans Narrow" pitchFamily="34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86576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1524000" y="1600200"/>
            <a:ext cx="6172200" cy="8382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2" name="Content Placeholder 6"/>
          <p:cNvSpPr>
            <a:spLocks noGrp="1"/>
          </p:cNvSpPr>
          <p:nvPr>
            <p:ph sz="quarter" idx="14"/>
          </p:nvPr>
        </p:nvSpPr>
        <p:spPr>
          <a:xfrm>
            <a:off x="1524000" y="2667000"/>
            <a:ext cx="6172200" cy="8382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3" name="Content Placeholder 6"/>
          <p:cNvSpPr>
            <a:spLocks noGrp="1"/>
          </p:cNvSpPr>
          <p:nvPr>
            <p:ph sz="quarter" idx="15"/>
          </p:nvPr>
        </p:nvSpPr>
        <p:spPr>
          <a:xfrm>
            <a:off x="1524000" y="3733800"/>
            <a:ext cx="6172200" cy="8382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4" name="Content Placeholder 6"/>
          <p:cNvSpPr>
            <a:spLocks noGrp="1"/>
          </p:cNvSpPr>
          <p:nvPr>
            <p:ph sz="quarter" idx="16"/>
          </p:nvPr>
        </p:nvSpPr>
        <p:spPr>
          <a:xfrm>
            <a:off x="1524000" y="4724400"/>
            <a:ext cx="6172200" cy="8382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258244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624908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nd_Bortn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90800" y="2667000"/>
            <a:ext cx="4876800" cy="762000"/>
          </a:xfrm>
        </p:spPr>
        <p:txBody>
          <a:bodyPr>
            <a:normAutofit/>
          </a:bodyPr>
          <a:lstStyle>
            <a:lvl1pPr>
              <a:buNone/>
              <a:defRPr sz="4400">
                <a:solidFill>
                  <a:schemeClr val="bg1"/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590800" y="3276600"/>
            <a:ext cx="4876800" cy="533400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bg1"/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1295400" y="2667000"/>
            <a:ext cx="1143000" cy="1143000"/>
          </a:xfrm>
          <a:prstGeom prst="ellipse">
            <a:avLst/>
          </a:prstGeom>
          <a:solidFill>
            <a:srgbClr val="2E67B1"/>
          </a:solidFill>
        </p:spPr>
        <p:txBody>
          <a:bodyPr anchor="ctr"/>
          <a:lstStyle>
            <a:lvl1pPr marL="0" indent="0" algn="ctr">
              <a:buFontTx/>
              <a:buNone/>
              <a:defRPr baseline="0">
                <a:solidFill>
                  <a:schemeClr val="bg1"/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453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9954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34714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/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2209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895600"/>
            <a:ext cx="6400800" cy="990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188056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mething About U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98"/>
          <p:cNvSpPr/>
          <p:nvPr userDrawn="1"/>
        </p:nvSpPr>
        <p:spPr bwMode="auto">
          <a:xfrm>
            <a:off x="685800" y="5334002"/>
            <a:ext cx="3733800" cy="304799"/>
          </a:xfrm>
          <a:prstGeom prst="ellipse">
            <a:avLst/>
          </a:prstGeom>
          <a:gradFill flip="none" rotWithShape="1">
            <a:gsLst>
              <a:gs pos="100000">
                <a:srgbClr val="FFFFFF">
                  <a:alpha val="0"/>
                </a:srgbClr>
              </a:gs>
              <a:gs pos="0">
                <a:schemeClr val="bg1">
                  <a:lumMod val="75000"/>
                </a:scheme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7" name="Ellipse 98"/>
          <p:cNvSpPr/>
          <p:nvPr userDrawn="1"/>
        </p:nvSpPr>
        <p:spPr bwMode="auto">
          <a:xfrm>
            <a:off x="685800" y="5257802"/>
            <a:ext cx="3733800" cy="304799"/>
          </a:xfrm>
          <a:prstGeom prst="ellipse">
            <a:avLst/>
          </a:prstGeom>
          <a:gradFill flip="none" rotWithShape="1">
            <a:gsLst>
              <a:gs pos="100000">
                <a:srgbClr val="FFFFFF">
                  <a:alpha val="0"/>
                </a:srgbClr>
              </a:gs>
              <a:gs pos="0">
                <a:schemeClr val="bg1">
                  <a:lumMod val="75000"/>
                </a:scheme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667000"/>
            <a:ext cx="3886200" cy="2667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JM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001000" cy="6858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l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609600" y="2514600"/>
            <a:ext cx="3886200" cy="2914651"/>
          </a:xfrm>
          <a:ln w="5715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endParaRPr lang="en-JM" noProof="0"/>
          </a:p>
        </p:txBody>
      </p:sp>
    </p:spTree>
    <p:extLst>
      <p:ext uri="{BB962C8B-B14F-4D97-AF65-F5344CB8AC3E}">
        <p14:creationId xmlns:p14="http://schemas.microsoft.com/office/powerpoint/2010/main" val="1763987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Meet The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1"/>
          <p:cNvSpPr/>
          <p:nvPr userDrawn="1"/>
        </p:nvSpPr>
        <p:spPr>
          <a:xfrm>
            <a:off x="533400" y="3352800"/>
            <a:ext cx="46038" cy="381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>
              <a:solidFill>
                <a:prstClr val="white"/>
              </a:solidFill>
            </a:endParaRPr>
          </a:p>
        </p:txBody>
      </p:sp>
      <p:sp>
        <p:nvSpPr>
          <p:cNvPr id="16" name="Rectangle 22"/>
          <p:cNvSpPr/>
          <p:nvPr userDrawn="1"/>
        </p:nvSpPr>
        <p:spPr>
          <a:xfrm>
            <a:off x="2667000" y="3352800"/>
            <a:ext cx="46038" cy="381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>
              <a:solidFill>
                <a:prstClr val="white"/>
              </a:solidFill>
            </a:endParaRPr>
          </a:p>
        </p:txBody>
      </p:sp>
      <p:sp>
        <p:nvSpPr>
          <p:cNvPr id="17" name="Rectangle 23"/>
          <p:cNvSpPr/>
          <p:nvPr userDrawn="1"/>
        </p:nvSpPr>
        <p:spPr>
          <a:xfrm>
            <a:off x="4800600" y="3352800"/>
            <a:ext cx="46038" cy="381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>
              <a:solidFill>
                <a:prstClr val="white"/>
              </a:solidFill>
            </a:endParaRPr>
          </a:p>
        </p:txBody>
      </p:sp>
      <p:sp>
        <p:nvSpPr>
          <p:cNvPr id="18" name="Rectangle 27"/>
          <p:cNvSpPr/>
          <p:nvPr userDrawn="1"/>
        </p:nvSpPr>
        <p:spPr>
          <a:xfrm>
            <a:off x="6942140" y="3352800"/>
            <a:ext cx="46037" cy="381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19" name="Picture Placeholder 18"/>
          <p:cNvSpPr>
            <a:spLocks noGrp="1" noChangeAspect="1"/>
          </p:cNvSpPr>
          <p:nvPr>
            <p:ph type="pic" sz="quarter" idx="13"/>
          </p:nvPr>
        </p:nvSpPr>
        <p:spPr>
          <a:xfrm>
            <a:off x="533400" y="1752600"/>
            <a:ext cx="1716018" cy="1295400"/>
          </a:xfrm>
          <a:ln w="3810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noProof="0"/>
          </a:p>
        </p:txBody>
      </p:sp>
      <p:sp>
        <p:nvSpPr>
          <p:cNvPr id="26" name="Picture Placeholder 18"/>
          <p:cNvSpPr>
            <a:spLocks noGrp="1" noChangeAspect="1"/>
          </p:cNvSpPr>
          <p:nvPr>
            <p:ph type="pic" sz="quarter" idx="16"/>
          </p:nvPr>
        </p:nvSpPr>
        <p:spPr>
          <a:xfrm>
            <a:off x="2667000" y="1752599"/>
            <a:ext cx="1716018" cy="1295400"/>
          </a:xfrm>
          <a:ln w="3810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noProof="0"/>
          </a:p>
        </p:txBody>
      </p:sp>
      <p:sp>
        <p:nvSpPr>
          <p:cNvPr id="28" name="Picture Placeholder 18"/>
          <p:cNvSpPr>
            <a:spLocks noGrp="1" noChangeAspect="1"/>
          </p:cNvSpPr>
          <p:nvPr>
            <p:ph type="pic" sz="quarter" idx="17"/>
          </p:nvPr>
        </p:nvSpPr>
        <p:spPr>
          <a:xfrm>
            <a:off x="4800600" y="1752599"/>
            <a:ext cx="1716018" cy="1295400"/>
          </a:xfrm>
          <a:ln w="3810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noProof="0"/>
          </a:p>
        </p:txBody>
      </p:sp>
      <p:sp>
        <p:nvSpPr>
          <p:cNvPr id="13" name="Picture Placeholder 18"/>
          <p:cNvSpPr>
            <a:spLocks noGrp="1" noChangeAspect="1"/>
          </p:cNvSpPr>
          <p:nvPr>
            <p:ph type="pic" sz="quarter" idx="21"/>
          </p:nvPr>
        </p:nvSpPr>
        <p:spPr>
          <a:xfrm>
            <a:off x="6970782" y="1752599"/>
            <a:ext cx="1716018" cy="1295400"/>
          </a:xfrm>
          <a:ln w="38100" cap="sq">
            <a:solidFill>
              <a:schemeClr val="bg1"/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2582865" y="3947341"/>
            <a:ext cx="1744663" cy="1493839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4716465" y="3962401"/>
            <a:ext cx="1744663" cy="1493839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4"/>
          </p:nvPr>
        </p:nvSpPr>
        <p:spPr>
          <a:xfrm>
            <a:off x="6865939" y="3962401"/>
            <a:ext cx="1744663" cy="1493839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25"/>
          </p:nvPr>
        </p:nvSpPr>
        <p:spPr>
          <a:xfrm>
            <a:off x="465139" y="3962401"/>
            <a:ext cx="1744663" cy="1493839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6"/>
          </p:nvPr>
        </p:nvSpPr>
        <p:spPr>
          <a:xfrm>
            <a:off x="579120" y="3306764"/>
            <a:ext cx="1554481" cy="5032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latin typeface="PT Sans Narrow" pitchFamily="34" charset="0"/>
              </a:defRPr>
            </a:lvl1pPr>
            <a:lvl2pPr>
              <a:defRPr>
                <a:latin typeface="PT Sans Narrow" pitchFamily="34" charset="0"/>
              </a:defRPr>
            </a:lvl2pPr>
            <a:lvl3pPr>
              <a:defRPr>
                <a:latin typeface="PT Sans Narrow" pitchFamily="34" charset="0"/>
              </a:defRPr>
            </a:lvl3pPr>
            <a:lvl4pPr>
              <a:defRPr>
                <a:latin typeface="PT Sans Narrow" pitchFamily="34" charset="0"/>
              </a:defRPr>
            </a:lvl4pPr>
            <a:lvl5pPr>
              <a:defRPr>
                <a:latin typeface="PT Sans Narrow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27"/>
          </p:nvPr>
        </p:nvSpPr>
        <p:spPr>
          <a:xfrm>
            <a:off x="2712721" y="3306764"/>
            <a:ext cx="1554481" cy="5032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latin typeface="PT Sans Narrow" pitchFamily="34" charset="0"/>
              </a:defRPr>
            </a:lvl1pPr>
            <a:lvl2pPr>
              <a:defRPr>
                <a:latin typeface="PT Sans Narrow" pitchFamily="34" charset="0"/>
              </a:defRPr>
            </a:lvl2pPr>
            <a:lvl3pPr>
              <a:defRPr>
                <a:latin typeface="PT Sans Narrow" pitchFamily="34" charset="0"/>
              </a:defRPr>
            </a:lvl3pPr>
            <a:lvl4pPr>
              <a:defRPr>
                <a:latin typeface="PT Sans Narrow" pitchFamily="34" charset="0"/>
              </a:defRPr>
            </a:lvl4pPr>
            <a:lvl5pPr>
              <a:defRPr>
                <a:latin typeface="PT Sans Narrow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4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846320" y="3306764"/>
            <a:ext cx="1554481" cy="5032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latin typeface="PT Sans Narrow" pitchFamily="34" charset="0"/>
              </a:defRPr>
            </a:lvl1pPr>
            <a:lvl2pPr>
              <a:defRPr>
                <a:latin typeface="PT Sans Narrow" pitchFamily="34" charset="0"/>
              </a:defRPr>
            </a:lvl2pPr>
            <a:lvl3pPr>
              <a:defRPr>
                <a:latin typeface="PT Sans Narrow" pitchFamily="34" charset="0"/>
              </a:defRPr>
            </a:lvl3pPr>
            <a:lvl4pPr>
              <a:defRPr>
                <a:latin typeface="PT Sans Narrow" pitchFamily="34" charset="0"/>
              </a:defRPr>
            </a:lvl4pPr>
            <a:lvl5pPr>
              <a:defRPr>
                <a:latin typeface="PT Sans Narrow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29"/>
          </p:nvPr>
        </p:nvSpPr>
        <p:spPr>
          <a:xfrm>
            <a:off x="6987855" y="3306764"/>
            <a:ext cx="1554481" cy="5032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400">
                <a:latin typeface="PT Sans Narrow" pitchFamily="34" charset="0"/>
              </a:defRPr>
            </a:lvl1pPr>
            <a:lvl2pPr>
              <a:defRPr>
                <a:latin typeface="PT Sans Narrow" pitchFamily="34" charset="0"/>
              </a:defRPr>
            </a:lvl2pPr>
            <a:lvl3pPr>
              <a:defRPr>
                <a:latin typeface="PT Sans Narrow" pitchFamily="34" charset="0"/>
              </a:defRPr>
            </a:lvl3pPr>
            <a:lvl4pPr>
              <a:defRPr>
                <a:latin typeface="PT Sans Narrow" pitchFamily="34" charset="0"/>
              </a:defRPr>
            </a:lvl4pPr>
            <a:lvl5pPr>
              <a:defRPr>
                <a:latin typeface="PT Sans Narrow" pitchFamily="34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886417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1524000" y="1600200"/>
            <a:ext cx="6172200" cy="8382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2" name="Content Placeholder 6"/>
          <p:cNvSpPr>
            <a:spLocks noGrp="1"/>
          </p:cNvSpPr>
          <p:nvPr>
            <p:ph sz="quarter" idx="14"/>
          </p:nvPr>
        </p:nvSpPr>
        <p:spPr>
          <a:xfrm>
            <a:off x="1524000" y="2667000"/>
            <a:ext cx="6172200" cy="8382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3" name="Content Placeholder 6"/>
          <p:cNvSpPr>
            <a:spLocks noGrp="1"/>
          </p:cNvSpPr>
          <p:nvPr>
            <p:ph sz="quarter" idx="15"/>
          </p:nvPr>
        </p:nvSpPr>
        <p:spPr>
          <a:xfrm>
            <a:off x="1524000" y="3733800"/>
            <a:ext cx="6172200" cy="8382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4" name="Content Placeholder 6"/>
          <p:cNvSpPr>
            <a:spLocks noGrp="1"/>
          </p:cNvSpPr>
          <p:nvPr>
            <p:ph sz="quarter" idx="16"/>
          </p:nvPr>
        </p:nvSpPr>
        <p:spPr>
          <a:xfrm>
            <a:off x="1524000" y="4724400"/>
            <a:ext cx="6172200" cy="8382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33734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533400" y="1447800"/>
            <a:ext cx="2590800" cy="457200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PT Sans Narrow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endParaRPr lang="en-JM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33400" y="2057400"/>
            <a:ext cx="2667000" cy="3733800"/>
          </a:xfrm>
        </p:spPr>
        <p:txBody>
          <a:bodyPr>
            <a:norm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6" name="Content Placeholder 14"/>
          <p:cNvSpPr>
            <a:spLocks noGrp="1"/>
          </p:cNvSpPr>
          <p:nvPr>
            <p:ph sz="quarter" idx="15"/>
          </p:nvPr>
        </p:nvSpPr>
        <p:spPr>
          <a:xfrm>
            <a:off x="3352800" y="2057400"/>
            <a:ext cx="2667000" cy="3733800"/>
          </a:xfrm>
        </p:spPr>
        <p:txBody>
          <a:bodyPr>
            <a:norm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7" name="Content Placeholder 14"/>
          <p:cNvSpPr>
            <a:spLocks noGrp="1"/>
          </p:cNvSpPr>
          <p:nvPr>
            <p:ph sz="quarter" idx="16"/>
          </p:nvPr>
        </p:nvSpPr>
        <p:spPr>
          <a:xfrm>
            <a:off x="6172200" y="2057400"/>
            <a:ext cx="2667000" cy="3733800"/>
          </a:xfrm>
        </p:spPr>
        <p:txBody>
          <a:bodyPr>
            <a:norm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8" name="Content Placeholder 12"/>
          <p:cNvSpPr>
            <a:spLocks noGrp="1"/>
          </p:cNvSpPr>
          <p:nvPr>
            <p:ph sz="quarter" idx="17"/>
          </p:nvPr>
        </p:nvSpPr>
        <p:spPr>
          <a:xfrm>
            <a:off x="3352800" y="1447800"/>
            <a:ext cx="2590800" cy="457200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PT Sans Narrow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endParaRPr lang="en-JM" dirty="0"/>
          </a:p>
        </p:txBody>
      </p:sp>
      <p:sp>
        <p:nvSpPr>
          <p:cNvPr id="19" name="Content Placeholder 12"/>
          <p:cNvSpPr>
            <a:spLocks noGrp="1"/>
          </p:cNvSpPr>
          <p:nvPr>
            <p:ph sz="quarter" idx="18"/>
          </p:nvPr>
        </p:nvSpPr>
        <p:spPr>
          <a:xfrm>
            <a:off x="6172200" y="1447800"/>
            <a:ext cx="2590800" cy="457200"/>
          </a:xfrm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PT Sans Narrow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179949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001000" cy="6858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l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609598" y="2209800"/>
            <a:ext cx="4434840" cy="3246120"/>
          </a:xfrm>
          <a:ln w="57150" cap="sq">
            <a:solidFill>
              <a:schemeClr val="bg1"/>
            </a:solidFill>
            <a:miter lim="800000"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endParaRPr lang="en-JM" noProof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/>
          </p:nvPr>
        </p:nvSpPr>
        <p:spPr>
          <a:xfrm>
            <a:off x="5410200" y="3276600"/>
            <a:ext cx="2362200" cy="14478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9" name="Content Placeholder 17"/>
          <p:cNvSpPr>
            <a:spLocks noGrp="1"/>
          </p:cNvSpPr>
          <p:nvPr>
            <p:ph sz="quarter" idx="16"/>
          </p:nvPr>
        </p:nvSpPr>
        <p:spPr>
          <a:xfrm>
            <a:off x="5410200" y="2362200"/>
            <a:ext cx="2362200" cy="6858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17"/>
          </p:nvPr>
        </p:nvSpPr>
        <p:spPr>
          <a:xfrm>
            <a:off x="5410200" y="4876800"/>
            <a:ext cx="2362200" cy="533400"/>
          </a:xfrm>
        </p:spPr>
        <p:txBody>
          <a:bodyPr>
            <a:noAutofit/>
          </a:bodyPr>
          <a:lstStyle>
            <a:lvl1pPr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463738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ortfol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1"/>
          <p:cNvGrpSpPr>
            <a:grpSpLocks/>
          </p:cNvGrpSpPr>
          <p:nvPr userDrawn="1"/>
        </p:nvGrpSpPr>
        <p:grpSpPr bwMode="auto">
          <a:xfrm>
            <a:off x="5791200" y="5310189"/>
            <a:ext cx="2444750" cy="252412"/>
            <a:chOff x="440599" y="3024512"/>
            <a:chExt cx="2445425" cy="252488"/>
          </a:xfrm>
        </p:grpSpPr>
        <p:sp>
          <p:nvSpPr>
            <p:cNvPr id="16" name="Ellipse 98"/>
            <p:cNvSpPr/>
            <p:nvPr userDrawn="1"/>
          </p:nvSpPr>
          <p:spPr bwMode="auto">
            <a:xfrm rot="11175434" flipH="1" flipV="1">
              <a:off x="148130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8" name="Ellipse 98"/>
            <p:cNvSpPr/>
            <p:nvPr userDrawn="1"/>
          </p:nvSpPr>
          <p:spPr bwMode="auto">
            <a:xfrm rot="10424566" flipV="1">
              <a:off x="44059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32"/>
          <p:cNvGrpSpPr>
            <a:grpSpLocks/>
          </p:cNvGrpSpPr>
          <p:nvPr userDrawn="1"/>
        </p:nvGrpSpPr>
        <p:grpSpPr bwMode="auto">
          <a:xfrm>
            <a:off x="3124200" y="5310189"/>
            <a:ext cx="2444750" cy="252412"/>
            <a:chOff x="440599" y="3024512"/>
            <a:chExt cx="2445425" cy="252488"/>
          </a:xfrm>
        </p:grpSpPr>
        <p:sp>
          <p:nvSpPr>
            <p:cNvPr id="21" name="Ellipse 98"/>
            <p:cNvSpPr/>
            <p:nvPr userDrawn="1"/>
          </p:nvSpPr>
          <p:spPr bwMode="auto">
            <a:xfrm rot="11175434" flipH="1" flipV="1">
              <a:off x="148130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" name="Ellipse 98"/>
            <p:cNvSpPr/>
            <p:nvPr userDrawn="1"/>
          </p:nvSpPr>
          <p:spPr bwMode="auto">
            <a:xfrm rot="10424566" flipV="1">
              <a:off x="44059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35"/>
          <p:cNvGrpSpPr>
            <a:grpSpLocks/>
          </p:cNvGrpSpPr>
          <p:nvPr userDrawn="1"/>
        </p:nvGrpSpPr>
        <p:grpSpPr bwMode="auto">
          <a:xfrm>
            <a:off x="450850" y="5310189"/>
            <a:ext cx="2444750" cy="252412"/>
            <a:chOff x="440599" y="3024512"/>
            <a:chExt cx="2445425" cy="252488"/>
          </a:xfrm>
        </p:grpSpPr>
        <p:sp>
          <p:nvSpPr>
            <p:cNvPr id="25" name="Ellipse 98"/>
            <p:cNvSpPr/>
            <p:nvPr userDrawn="1"/>
          </p:nvSpPr>
          <p:spPr bwMode="auto">
            <a:xfrm rot="11175434" flipH="1" flipV="1">
              <a:off x="148130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" name="Ellipse 98"/>
            <p:cNvSpPr/>
            <p:nvPr userDrawn="1"/>
          </p:nvSpPr>
          <p:spPr bwMode="auto">
            <a:xfrm rot="10424566" flipV="1">
              <a:off x="44059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29" name="Group 38"/>
          <p:cNvGrpSpPr>
            <a:grpSpLocks/>
          </p:cNvGrpSpPr>
          <p:nvPr userDrawn="1"/>
        </p:nvGrpSpPr>
        <p:grpSpPr bwMode="auto">
          <a:xfrm>
            <a:off x="5784850" y="3024189"/>
            <a:ext cx="2444750" cy="252412"/>
            <a:chOff x="440599" y="3024512"/>
            <a:chExt cx="2445425" cy="252488"/>
          </a:xfrm>
        </p:grpSpPr>
        <p:sp>
          <p:nvSpPr>
            <p:cNvPr id="31" name="Ellipse 98"/>
            <p:cNvSpPr/>
            <p:nvPr userDrawn="1"/>
          </p:nvSpPr>
          <p:spPr bwMode="auto">
            <a:xfrm rot="11175434" flipH="1" flipV="1">
              <a:off x="148130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3" name="Ellipse 98"/>
            <p:cNvSpPr/>
            <p:nvPr userDrawn="1"/>
          </p:nvSpPr>
          <p:spPr bwMode="auto">
            <a:xfrm rot="10424566" flipV="1">
              <a:off x="44059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35" name="Group 41"/>
          <p:cNvGrpSpPr>
            <a:grpSpLocks/>
          </p:cNvGrpSpPr>
          <p:nvPr userDrawn="1"/>
        </p:nvGrpSpPr>
        <p:grpSpPr bwMode="auto">
          <a:xfrm>
            <a:off x="3194050" y="3024189"/>
            <a:ext cx="2444750" cy="252412"/>
            <a:chOff x="440599" y="3024512"/>
            <a:chExt cx="2445425" cy="252488"/>
          </a:xfrm>
        </p:grpSpPr>
        <p:sp>
          <p:nvSpPr>
            <p:cNvPr id="37" name="Ellipse 98"/>
            <p:cNvSpPr/>
            <p:nvPr userDrawn="1"/>
          </p:nvSpPr>
          <p:spPr bwMode="auto">
            <a:xfrm rot="11175434" flipH="1" flipV="1">
              <a:off x="148130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9" name="Ellipse 98"/>
            <p:cNvSpPr/>
            <p:nvPr userDrawn="1"/>
          </p:nvSpPr>
          <p:spPr bwMode="auto">
            <a:xfrm rot="10424566" flipV="1">
              <a:off x="44059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44"/>
          <p:cNvGrpSpPr>
            <a:grpSpLocks/>
          </p:cNvGrpSpPr>
          <p:nvPr userDrawn="1"/>
        </p:nvGrpSpPr>
        <p:grpSpPr bwMode="auto">
          <a:xfrm>
            <a:off x="441325" y="3024189"/>
            <a:ext cx="2444750" cy="252412"/>
            <a:chOff x="440599" y="3024512"/>
            <a:chExt cx="2445425" cy="252488"/>
          </a:xfrm>
        </p:grpSpPr>
        <p:sp>
          <p:nvSpPr>
            <p:cNvPr id="41" name="Ellipse 98"/>
            <p:cNvSpPr/>
            <p:nvPr userDrawn="1"/>
          </p:nvSpPr>
          <p:spPr bwMode="auto">
            <a:xfrm rot="11175434" flipH="1" flipV="1">
              <a:off x="148130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" name="Ellipse 98"/>
            <p:cNvSpPr/>
            <p:nvPr userDrawn="1"/>
          </p:nvSpPr>
          <p:spPr bwMode="auto">
            <a:xfrm rot="10424566" flipV="1">
              <a:off x="440599" y="3024512"/>
              <a:ext cx="1404715" cy="252488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40000"/>
                    <a:lumOff val="6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09600" y="3200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3276600" y="3200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5867400" y="3200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609600" y="5486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3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3276600" y="5486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6" name="Text Placeholder 10"/>
          <p:cNvSpPr>
            <a:spLocks noGrp="1"/>
          </p:cNvSpPr>
          <p:nvPr>
            <p:ph type="body" sz="quarter" idx="24"/>
          </p:nvPr>
        </p:nvSpPr>
        <p:spPr>
          <a:xfrm>
            <a:off x="5943600" y="5486400"/>
            <a:ext cx="2133600" cy="381000"/>
          </a:xfrm>
        </p:spPr>
        <p:txBody>
          <a:bodyPr>
            <a:normAutofit/>
          </a:bodyPr>
          <a:lstStyle>
            <a:lvl1pPr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8" name="Picture Placeholder 18"/>
          <p:cNvSpPr>
            <a:spLocks noGrp="1" noChangeAspect="1"/>
          </p:cNvSpPr>
          <p:nvPr>
            <p:ph type="pic" sz="quarter" idx="13"/>
          </p:nvPr>
        </p:nvSpPr>
        <p:spPr>
          <a:xfrm>
            <a:off x="516799" y="1490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30" name="Picture Placeholder 18"/>
          <p:cNvSpPr>
            <a:spLocks noGrp="1" noChangeAspect="1"/>
          </p:cNvSpPr>
          <p:nvPr>
            <p:ph type="pic" sz="quarter" idx="25"/>
          </p:nvPr>
        </p:nvSpPr>
        <p:spPr>
          <a:xfrm>
            <a:off x="3183799" y="1490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32" name="Picture Placeholder 18"/>
          <p:cNvSpPr>
            <a:spLocks noGrp="1" noChangeAspect="1"/>
          </p:cNvSpPr>
          <p:nvPr>
            <p:ph type="pic" sz="quarter" idx="26"/>
          </p:nvPr>
        </p:nvSpPr>
        <p:spPr>
          <a:xfrm>
            <a:off x="5873649" y="1490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34" name="Picture Placeholder 18"/>
          <p:cNvSpPr>
            <a:spLocks noGrp="1" noChangeAspect="1"/>
          </p:cNvSpPr>
          <p:nvPr>
            <p:ph type="pic" sz="quarter" idx="27"/>
          </p:nvPr>
        </p:nvSpPr>
        <p:spPr>
          <a:xfrm>
            <a:off x="576072" y="3776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36" name="Picture Placeholder 18"/>
          <p:cNvSpPr>
            <a:spLocks noGrp="1" noChangeAspect="1"/>
          </p:cNvSpPr>
          <p:nvPr>
            <p:ph type="pic" sz="quarter" idx="28"/>
          </p:nvPr>
        </p:nvSpPr>
        <p:spPr>
          <a:xfrm>
            <a:off x="3243072" y="3776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38" name="Picture Placeholder 18"/>
          <p:cNvSpPr>
            <a:spLocks noGrp="1" noChangeAspect="1"/>
          </p:cNvSpPr>
          <p:nvPr>
            <p:ph type="pic" sz="quarter" idx="29"/>
          </p:nvPr>
        </p:nvSpPr>
        <p:spPr>
          <a:xfrm>
            <a:off x="5873649" y="3776473"/>
            <a:ext cx="2164202" cy="1633728"/>
          </a:xfrm>
          <a:ln w="57150" cap="sq">
            <a:solidFill>
              <a:schemeClr val="bg1"/>
            </a:solidFill>
            <a:miter lim="800000"/>
          </a:ln>
          <a:effectLst>
            <a:outerShdw blurRad="63500" sx="99000" sy="99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 dirty="0"/>
          </a:p>
        </p:txBody>
      </p:sp>
    </p:spTree>
    <p:extLst>
      <p:ext uri="{BB962C8B-B14F-4D97-AF65-F5344CB8AC3E}">
        <p14:creationId xmlns:p14="http://schemas.microsoft.com/office/powerpoint/2010/main" val="1954477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ortfolio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JM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533400" y="2057400"/>
            <a:ext cx="2438400" cy="3200400"/>
          </a:xfrm>
          <a:ln w="57150" cap="sq">
            <a:solidFill>
              <a:schemeClr val="bg1"/>
            </a:solidFill>
            <a:miter lim="800000"/>
          </a:ln>
          <a:effectLst>
            <a:outerShdw blurRad="50800" dist="38100" dir="2700000" sx="99000" sy="99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 dirty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3276600" y="2057400"/>
            <a:ext cx="2438400" cy="3200400"/>
          </a:xfrm>
          <a:ln w="57150" cap="sq">
            <a:solidFill>
              <a:schemeClr val="bg1"/>
            </a:solidFill>
            <a:miter lim="800000"/>
          </a:ln>
          <a:effectLst>
            <a:outerShdw blurRad="50800" dist="38100" dir="2700000" sx="99000" sy="99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23" name="Picture Placeholder 18"/>
          <p:cNvSpPr>
            <a:spLocks noGrp="1"/>
          </p:cNvSpPr>
          <p:nvPr>
            <p:ph type="pic" sz="quarter" idx="16"/>
          </p:nvPr>
        </p:nvSpPr>
        <p:spPr>
          <a:xfrm>
            <a:off x="6019800" y="2057400"/>
            <a:ext cx="2438400" cy="3200400"/>
          </a:xfrm>
          <a:ln w="57150" cap="sq">
            <a:solidFill>
              <a:schemeClr val="bg1"/>
            </a:solidFill>
            <a:miter lim="800000"/>
          </a:ln>
          <a:effectLst>
            <a:outerShdw blurRad="50800" dist="38100" dir="2700000" sx="99000" sy="99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en-JM" noProof="0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18"/>
          </p:nvPr>
        </p:nvSpPr>
        <p:spPr>
          <a:xfrm>
            <a:off x="609600" y="5257800"/>
            <a:ext cx="2286000" cy="304800"/>
          </a:xfrm>
        </p:spPr>
        <p:txBody>
          <a:bodyPr>
            <a:noAutofit/>
          </a:bodyPr>
          <a:lstStyle>
            <a:lvl1pPr algn="ctr"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19"/>
          </p:nvPr>
        </p:nvSpPr>
        <p:spPr>
          <a:xfrm>
            <a:off x="3352800" y="5257800"/>
            <a:ext cx="2286000" cy="304800"/>
          </a:xfrm>
        </p:spPr>
        <p:txBody>
          <a:bodyPr>
            <a:noAutofit/>
          </a:bodyPr>
          <a:lstStyle>
            <a:lvl1pPr algn="ctr"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1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6096000" y="5257800"/>
            <a:ext cx="2286000" cy="304800"/>
          </a:xfrm>
        </p:spPr>
        <p:txBody>
          <a:bodyPr>
            <a:noAutofit/>
          </a:bodyPr>
          <a:lstStyle>
            <a:lvl1pPr algn="ctr"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065656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90800" y="2667000"/>
            <a:ext cx="4876800" cy="762000"/>
          </a:xfrm>
        </p:spPr>
        <p:txBody>
          <a:bodyPr>
            <a:normAutofit/>
          </a:bodyPr>
          <a:lstStyle>
            <a:lvl1pPr>
              <a:buNone/>
              <a:defRPr sz="4400">
                <a:solidFill>
                  <a:schemeClr val="bg1"/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590800" y="3276600"/>
            <a:ext cx="4876800" cy="533400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bg1"/>
                </a:solidFill>
                <a:latin typeface="PT Sans Narrow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1295400" y="2667000"/>
            <a:ext cx="1143000" cy="1143000"/>
          </a:xfrm>
          <a:prstGeom prst="ellipse">
            <a:avLst/>
          </a:prstGeom>
          <a:solidFill>
            <a:srgbClr val="2E67B1"/>
          </a:solidFill>
        </p:spPr>
        <p:txBody>
          <a:bodyPr anchor="ctr"/>
          <a:lstStyle>
            <a:lvl1pPr marL="0" indent="0" algn="ctr">
              <a:buFontTx/>
              <a:buNone/>
              <a:defRPr baseline="0">
                <a:solidFill>
                  <a:schemeClr val="bg1"/>
                </a:solidFill>
                <a:latin typeface="PT Sans Narrow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38436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7380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98"/>
          <p:cNvSpPr/>
          <p:nvPr userDrawn="1"/>
        </p:nvSpPr>
        <p:spPr bwMode="auto">
          <a:xfrm flipV="1">
            <a:off x="457200" y="5303908"/>
            <a:ext cx="4495800" cy="341533"/>
          </a:xfrm>
          <a:prstGeom prst="ellipse">
            <a:avLst/>
          </a:prstGeom>
          <a:gradFill flip="none" rotWithShape="1">
            <a:gsLst>
              <a:gs pos="100000">
                <a:srgbClr val="FFFFFF">
                  <a:alpha val="0"/>
                </a:srgbClr>
              </a:gs>
              <a:gs pos="0">
                <a:schemeClr val="tx1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001000" cy="6858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l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609598" y="2209800"/>
            <a:ext cx="4267202" cy="3246120"/>
          </a:xfrm>
          <a:ln w="57150" cap="sq">
            <a:solidFill>
              <a:schemeClr val="bg1"/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endParaRPr lang="en-JM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257800" y="22860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5257800" y="27432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5257800" y="32004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5257800" y="36576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5257800" y="41148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5257800" y="45720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24"/>
          </p:nvPr>
        </p:nvSpPr>
        <p:spPr>
          <a:xfrm>
            <a:off x="5257800" y="5029200"/>
            <a:ext cx="3124200" cy="381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246474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41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92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97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1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788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image" Target="../media/image2.jpeg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AAB0D-9F18-46B1-A80E-16DD1D6921D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FBB4-3FC7-4D0D-8B98-D7BC3B2BBB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8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/>
          </p:cNvPicPr>
          <p:nvPr userDrawn="1"/>
        </p:nvPicPr>
        <p:blipFill>
          <a:blip r:embed="rId3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  <a:endParaRPr lang="en-JM" altLang="ru-RU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2"/>
            <a:ext cx="8229600" cy="4292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Click to edit Master text styles</a:t>
            </a:r>
          </a:p>
          <a:p>
            <a:pPr lvl="1"/>
            <a:r>
              <a:rPr lang="en-US" altLang="ru-RU" dirty="0" smtClean="0"/>
              <a:t>Second level</a:t>
            </a:r>
          </a:p>
          <a:p>
            <a:pPr lvl="2"/>
            <a:r>
              <a:rPr lang="en-US" altLang="ru-RU" dirty="0" smtClean="0"/>
              <a:t>Third level</a:t>
            </a:r>
          </a:p>
          <a:p>
            <a:pPr lvl="3"/>
            <a:r>
              <a:rPr lang="en-US" altLang="ru-RU" dirty="0" smtClean="0"/>
              <a:t>Fourth level</a:t>
            </a:r>
          </a:p>
          <a:p>
            <a:pPr lvl="4"/>
            <a:r>
              <a:rPr lang="en-US" altLang="ru-RU" dirty="0" smtClean="0"/>
              <a:t>Fifth level</a:t>
            </a:r>
            <a:endParaRPr lang="en-JM" altLang="ru-RU" dirty="0" smtClean="0"/>
          </a:p>
        </p:txBody>
      </p:sp>
      <p:grpSp>
        <p:nvGrpSpPr>
          <p:cNvPr id="1031" name="Group 19"/>
          <p:cNvGrpSpPr>
            <a:grpSpLocks/>
          </p:cNvGrpSpPr>
          <p:nvPr userDrawn="1"/>
        </p:nvGrpSpPr>
        <p:grpSpPr bwMode="auto">
          <a:xfrm>
            <a:off x="549275" y="914400"/>
            <a:ext cx="8045450" cy="9525"/>
            <a:chOff x="548640" y="914400"/>
            <a:chExt cx="8046720" cy="9144"/>
          </a:xfrm>
        </p:grpSpPr>
        <p:cxnSp>
          <p:nvCxnSpPr>
            <p:cNvPr id="18" name="Straight Connector 17"/>
            <p:cNvCxnSpPr/>
            <p:nvPr userDrawn="1"/>
          </p:nvCxnSpPr>
          <p:spPr>
            <a:xfrm>
              <a:off x="548640" y="914400"/>
              <a:ext cx="804672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48640" y="923544"/>
              <a:ext cx="804672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Рисунок 2"/>
          <p:cNvPicPr>
            <a:picLocks noChangeAspect="1"/>
          </p:cNvPicPr>
          <p:nvPr userDrawn="1"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65800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8600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2E67B1"/>
          </a:solidFill>
          <a:latin typeface="PT Sans Narrow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E67B1"/>
          </a:solidFill>
          <a:latin typeface="PT Sans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E67B1"/>
          </a:solidFill>
          <a:latin typeface="PT Sans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E67B1"/>
          </a:solidFill>
          <a:latin typeface="PT Sans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E67B1"/>
          </a:solidFill>
          <a:latin typeface="PT Sans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PT Sans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PT Sans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PT Sans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PT Sans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Тема конкурсной работы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Название конкурсной работы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»</a:t>
            </a:r>
            <a:b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Тематическое направление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  <a:r>
              <a:rPr lang="ru-RU" sz="18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(указать какое)</a:t>
            </a:r>
            <a:endParaRPr lang="ru-RU" sz="1800" dirty="0">
              <a:solidFill>
                <a:schemeClr val="bg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8106" y="4462264"/>
            <a:ext cx="7776864" cy="2639144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Автор</a:t>
            </a:r>
            <a:r>
              <a:rPr lang="en-US" sz="1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ФИО (полностью), учебное подразделение (институт), кафедра, курс, группа 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Научный руководитель</a:t>
            </a:r>
            <a:r>
              <a:rPr lang="en-US" sz="1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Ф.И.О (полностью), ученая степень, ученое звание, должность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18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18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8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г.о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Королёв, 2020</a:t>
            </a:r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186"/>
            <a:ext cx="8064896" cy="127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57200" y="1556792"/>
            <a:ext cx="8229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fontAlgn="base">
              <a:lnSpc>
                <a:spcPct val="130000"/>
              </a:lnSpc>
              <a:spcAft>
                <a:spcPct val="0"/>
              </a:spcAft>
            </a:pPr>
            <a:r>
              <a:rPr lang="ru-RU" alt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Лучшая </a:t>
            </a:r>
            <a:r>
              <a:rPr lang="ru-RU" alt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научно-исследовательская </a:t>
            </a:r>
            <a:r>
              <a:rPr lang="ru-RU" alt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работа студентов </a:t>
            </a:r>
            <a:r>
              <a:rPr lang="ru-RU" alt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 молодых учёных </a:t>
            </a:r>
            <a:r>
              <a:rPr lang="ru-RU" alt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Технологического университета</a:t>
            </a:r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494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Достигнутые результаты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11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Партнеры, заинтересованные организации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Укажите кому потенциально интересен Ваш проект, кто готов оказать поддержку его развитию, </a:t>
            </a:r>
            <a:r>
              <a:rPr lang="ru-RU" sz="20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предоставить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дополнительные </a:t>
            </a:r>
            <a:r>
              <a:rPr lang="ru-RU" sz="20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ресурсы.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наличии продемонстрируйте имеющиеся рекомендательные письма заинтересованных организаций.</a:t>
            </a:r>
          </a:p>
          <a:p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11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>
            <a:normAutofit/>
          </a:bodyPr>
          <a:lstStyle/>
          <a:p>
            <a:pPr marL="0" lvl="0" indent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b="1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Наименование проекта</a:t>
            </a:r>
            <a:endParaRPr lang="ru-RU" b="1" dirty="0">
              <a:solidFill>
                <a:schemeClr val="bg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Спасибо 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 внимание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marL="0" lvl="0" indent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alt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alt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Фамилия </a:t>
            </a:r>
            <a:r>
              <a:rPr lang="ru-RU" alt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Имя Отчество</a:t>
            </a:r>
            <a:r>
              <a:rPr lang="en-JM" alt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ru-RU" altLang="ru-RU" sz="20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автора полностью)</a:t>
            </a:r>
            <a:endParaRPr lang="ru-RU" altLang="ru-RU" sz="2000" dirty="0">
              <a:solidFill>
                <a:schemeClr val="bg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  <a:sym typeface="Symbol" panose="05050102010706020507" pitchFamily="18" charset="2"/>
            </a:endParaRPr>
          </a:p>
          <a:p>
            <a:pPr marL="0" lvl="0" indent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JM" altLang="ru-RU" sz="20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000" dirty="0" smtClean="0">
              <a:solidFill>
                <a:prstClr val="black">
                  <a:lumMod val="95000"/>
                  <a:lumOff val="5000"/>
                </a:prst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>
              <a:lnSpc>
                <a:spcPct val="130000"/>
              </a:lnSpc>
              <a:spcBef>
                <a:spcPts val="0"/>
              </a:spcBef>
              <a:buNone/>
              <a:defRPr/>
            </a:pPr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Контактная </a:t>
            </a:r>
            <a:r>
              <a:rPr lang="ru-RU" sz="2000" dirty="0">
                <a:solidFill>
                  <a:prstClr val="black">
                    <a:lumMod val="95000"/>
                    <a:lumOff val="5000"/>
                  </a:prst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информация: </a:t>
            </a:r>
          </a:p>
          <a:p>
            <a:pPr marL="0" lvl="0" indent="0" algn="ctr">
              <a:lnSpc>
                <a:spcPct val="130000"/>
              </a:lnSpc>
              <a:spcBef>
                <a:spcPts val="0"/>
              </a:spcBef>
              <a:buNone/>
              <a:defRPr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веб-сайт, электронная почта, телефон</a:t>
            </a:r>
            <a:endParaRPr lang="en-JM" sz="2000" dirty="0">
              <a:solidFill>
                <a:schemeClr val="bg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altLang="ru-RU" sz="2400" b="1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737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Разделы презентации</a:t>
            </a:r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215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ктуальность идеи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</a:t>
            </a:r>
            <a:r>
              <a:rPr lang="ru-RU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редлагаемое решение</a:t>
            </a:r>
            <a:endParaRPr lang="ru-RU" sz="2000" dirty="0" smtClean="0">
              <a:solidFill>
                <a:srgbClr val="002060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аучная новизна предлагаемых в проекте решений</a:t>
            </a:r>
          </a:p>
          <a:p>
            <a:pPr indent="450215"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учно-практическая значимость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лан реализации проекта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ерспектива коммерциализации результата НИР (сферы применения и конкретный потребитель)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</a:t>
            </a:r>
            <a:r>
              <a:rPr lang="ru-RU" sz="2000" dirty="0" smtClean="0">
                <a:solidFill>
                  <a:srgbClr val="00206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остигнутые результаты (публикация, внедрение и т.п.)</a:t>
            </a:r>
          </a:p>
          <a:p>
            <a:pPr indent="450215">
              <a:spcAft>
                <a:spcPts val="0"/>
              </a:spcAft>
            </a:pPr>
            <a:r>
              <a:rPr lang="ru-RU" alt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Партнеры, заинтересованные организации</a:t>
            </a:r>
          </a:p>
          <a:p>
            <a:pPr indent="0">
              <a:spcAft>
                <a:spcPts val="0"/>
              </a:spcAft>
              <a:buNone/>
            </a:pPr>
            <a:endParaRPr lang="ru-RU" altLang="ru-RU" sz="18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195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Актуальность идеи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Предлагаемое решение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389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Научная </a:t>
            </a:r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новизна </a:t>
            </a:r>
            <a:r>
              <a:rPr lang="ru-RU" alt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предлагаемых </a:t>
            </a:r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проекте решений</a:t>
            </a:r>
            <a:b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ru-RU" alt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090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Научно-практическая значимость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628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План реализации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Представьте план реализации идеи в конечный продукт, т.е. от начальной стадии (идеи) до готового продукта (работоспособной технологии) с указанием временных и финансовых затрат</a:t>
            </a:r>
            <a:r>
              <a:rPr lang="ru-RU" sz="2000" dirty="0" smtClean="0">
                <a:solidFill>
                  <a:schemeClr val="bg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bg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КАЛЕНДАРНЫЙ </a:t>
            </a: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ПЛАН РЕАЛИЗАЦИИ </a:t>
            </a:r>
            <a:r>
              <a:rPr lang="ru-RU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ПРОЕКТА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СМЕТА </a:t>
            </a: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РАСХОДОВ ПО </a:t>
            </a:r>
            <a:r>
              <a:rPr lang="ru-RU" sz="2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ПРОЕКТУ</a:t>
            </a:r>
          </a:p>
          <a:p>
            <a:pPr marL="0" indent="0" algn="just">
              <a:buNone/>
            </a:pPr>
            <a:endParaRPr lang="ru-RU" sz="20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ru-RU" sz="20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080921"/>
              </p:ext>
            </p:extLst>
          </p:nvPr>
        </p:nvGraphicFramePr>
        <p:xfrm>
          <a:off x="395533" y="3861048"/>
          <a:ext cx="8424941" cy="219646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17321"/>
                <a:gridCol w="2002962"/>
                <a:gridCol w="792088"/>
                <a:gridCol w="1152128"/>
                <a:gridCol w="1008112"/>
                <a:gridCol w="1152128"/>
                <a:gridCol w="180020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№</a:t>
                      </a:r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расходов</a:t>
                      </a:r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Ед. изм.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Стоимость (ед.),</a:t>
                      </a:r>
                      <a:r>
                        <a:rPr lang="ru-RU" sz="14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руб.</a:t>
                      </a:r>
                      <a:endParaRPr lang="ru-RU" sz="14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ctr"/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Кол-во единиц</a:t>
                      </a:r>
                    </a:p>
                    <a:p>
                      <a:pPr algn="ctr"/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Сумма, руб.</a:t>
                      </a:r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Обоснование</a:t>
                      </a:r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66237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66237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66237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…</a:t>
                      </a:r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366237"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ИТОГО</a:t>
                      </a:r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090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Перспектива коммерциализации результата НИР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Представьте результаты оценки рынка для создаваемого продукта. Обозначьте потенциального </a:t>
            </a:r>
            <a:r>
              <a:rPr lang="ru-RU" sz="2800" dirty="0" smtClean="0">
                <a:solidFill>
                  <a:schemeClr val="bg1">
                    <a:lumMod val="50000"/>
                  </a:schemeClr>
                </a:solidFill>
              </a:rPr>
              <a:t>потребителя, 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наличие конкурентов, дайте информацию о ценах на Ваш продукт и на продукцию конкурентов, укажите себестоимость Вашего продукта, объем рынка.</a:t>
            </a:r>
          </a:p>
          <a:p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052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Достигнутые результаты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9656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263</Words>
  <Application>Microsoft Office PowerPoint</Application>
  <PresentationFormat>Экран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Office Theme</vt:lpstr>
      <vt:lpstr>Тема конкурсной работы: «Название конкурсной работы»  Тематическое направление: (указать какое)</vt:lpstr>
      <vt:lpstr>Разделы презентации</vt:lpstr>
      <vt:lpstr>Актуальность идеи</vt:lpstr>
      <vt:lpstr>Предлагаемое решение</vt:lpstr>
      <vt:lpstr>Научная новизна предлагаемых в проекте решений </vt:lpstr>
      <vt:lpstr>Научно-практическая значимость</vt:lpstr>
      <vt:lpstr>План реализации проекта</vt:lpstr>
      <vt:lpstr>Перспектива коммерциализации результата НИР </vt:lpstr>
      <vt:lpstr>Достигнутые результаты  </vt:lpstr>
      <vt:lpstr>Достигнутые результаты  </vt:lpstr>
      <vt:lpstr>Партнеры, заинтересованные организации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конкурсной работы</dc:title>
  <dc:creator>Зунтова Ирина Сергеевна</dc:creator>
  <cp:lastModifiedBy>ADMIN</cp:lastModifiedBy>
  <cp:revision>66</cp:revision>
  <dcterms:created xsi:type="dcterms:W3CDTF">2017-03-13T12:23:42Z</dcterms:created>
  <dcterms:modified xsi:type="dcterms:W3CDTF">2020-03-26T18:08:16Z</dcterms:modified>
</cp:coreProperties>
</file>