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image/png" Extension="png"/>
  <Default ContentType="application/vnd.openxmlformats-package.relationships+xml" Extension="rels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 ?>
<Relationships xmlns="http://schemas.openxmlformats.org/package/2006/relationships">
  <Relationship Id="rId1" Target="ppt/presentation.xml" Type="http://schemas.openxmlformats.org/officeDocument/2006/relationships/officeDocument"/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tableStyles.xml><?xml version="1.0" encoding="utf-8"?>
<a:tblStyleLs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def="{5C22544A-7EE6-4342-B048-85BDC9FD1C3A}">
  <a:tblStyle styleId="{2D5ABB26-0587-4C30-8999-92F81FD0307C}" styleName="No Style, No Grid">
    <a:wholeTbl>
      <a:tcTxStyle b="def" i="de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>
  <p:slideViewPr>
    <p:cSldViewPr>
      <p:cViewPr>
        <p:scale>
          <a:sx d="1" n="1"/>
          <a:sy d="1" n="1"/>
        </p:scale>
        <p:origin x="1" y="1"/>
      </p:cViewPr>
      <p:guideLst>
        <p:guide orient="vert" pos="2160"/>
        <p:guide orient="horz" pos="2880"/>
      </p:guideLst>
    </p:cSldViewPr>
  </p:slideViewPr>
  <p:gridSpacing cx="180000" cy="180000"/>
</p:viewPr>
</file>

<file path=ppt/_rels/presentation.xml.rels><?xml version="1.0" encoding="UTF-8" standalone="no" ?>
<Relationships xmlns="http://schemas.openxmlformats.org/package/2006/relationships">
  <Relationship Id="rId4" Target="slides/slide2.xml" Type="http://schemas.openxmlformats.org/officeDocument/2006/relationships/slide"/>
  <Relationship Id="rId1" Target="theme/theme1.xml" Type="http://schemas.openxmlformats.org/officeDocument/2006/relationships/theme"/>
  <Relationship Id="rId8" Target="viewProps.xml" Type="http://schemas.openxmlformats.org/officeDocument/2006/relationships/viewProps"/>
  <Relationship Id="rId7" Target="tableStyles.xml" Type="http://schemas.openxmlformats.org/officeDocument/2006/relationships/tableStyles"/>
  <Relationship Id="rId5" Target="slides/slide3.xml" Type="http://schemas.openxmlformats.org/officeDocument/2006/relationships/slide"/>
  <Relationship Id="rId3" Target="slides/slide1.xml" Type="http://schemas.openxmlformats.org/officeDocument/2006/relationships/slide"/>
  <Relationship Id="rId2" Target="slideMasters/slideMaster1.xml" Type="http://schemas.openxmlformats.org/officeDocument/2006/relationships/slideMaster"/>
  <Relationship Id="rId6" Target="slides/slide4.xml" Type="http://schemas.openxmlformats.org/officeDocument/2006/relationships/slid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3" Target="../media/3.png" Type="http://schemas.openxmlformats.org/officeDocument/2006/relationships/image"/>
  <Relationship Id="rId11" Target="../media/11.png" Type="http://schemas.openxmlformats.org/officeDocument/2006/relationships/image"/>
  <Relationship Id="rId8" Target="../media/8.png" Type="http://schemas.openxmlformats.org/officeDocument/2006/relationships/image"/>
  <Relationship Id="rId18" Target="../media/18.png" Type="http://schemas.openxmlformats.org/officeDocument/2006/relationships/image"/>
  <Relationship Id="rId16" Target="../media/16.png" Type="http://schemas.openxmlformats.org/officeDocument/2006/relationships/image"/>
  <Relationship Id="rId20" Target="../media/20.png" Type="http://schemas.openxmlformats.org/officeDocument/2006/relationships/image"/>
  <Relationship Id="rId5" Target="../media/5.png" Type="http://schemas.openxmlformats.org/officeDocument/2006/relationships/image"/>
  <Relationship Id="rId12" Target="../media/12.png" Type="http://schemas.openxmlformats.org/officeDocument/2006/relationships/image"/>
  <Relationship Id="rId17" Target="../media/17.png" Type="http://schemas.openxmlformats.org/officeDocument/2006/relationships/image"/>
  <Relationship Id="rId4" Target="../media/4.png" Type="http://schemas.openxmlformats.org/officeDocument/2006/relationships/image"/>
  <Relationship Id="rId10" Target="../media/10.png" Type="http://schemas.openxmlformats.org/officeDocument/2006/relationships/image"/>
  <Relationship Id="rId19" Target="../media/19.png" Type="http://schemas.openxmlformats.org/officeDocument/2006/relationships/image"/>
  <Relationship Id="rId6" Target="../media/6.png" Type="http://schemas.openxmlformats.org/officeDocument/2006/relationships/image"/>
  <Relationship Id="rId2" Target="../media/2.png" Type="http://schemas.openxmlformats.org/officeDocument/2006/relationships/image"/>
  <Relationship Id="rId1" Target="../media/1.png" Type="http://schemas.openxmlformats.org/officeDocument/2006/relationships/image"/>
  <Relationship Id="rId14" Target="../media/14.png" Type="http://schemas.openxmlformats.org/officeDocument/2006/relationships/image"/>
  <Relationship Id="rId15" Target="../media/15.png" Type="http://schemas.openxmlformats.org/officeDocument/2006/relationships/image"/>
  <Relationship Id="rId9" Target="../media/9.png" Type="http://schemas.openxmlformats.org/officeDocument/2006/relationships/image"/>
  <Relationship Id="rId21" Target="../slideMasters/slideMaster1.xml" Type="http://schemas.openxmlformats.org/officeDocument/2006/relationships/slideMaster"/>
  <Relationship Id="rId7" Target="../media/7.png" Type="http://schemas.openxmlformats.org/officeDocument/2006/relationships/image"/>
  <Relationship Id="rId13" Target="../media/13.png" Type="http://schemas.openxmlformats.org/officeDocument/2006/relationships/image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65" name="GroupShape 6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6" name="Shape 66"/>
          <p:cNvSpPr txBox="true"/>
          <p:nvPr isPhoto="false">
            <p:ph idx="0" type="title"/>
          </p:nvPr>
        </p:nvSpPr>
        <p:spPr>
          <a:xfrm flipH="false" flipV="false" rot="0">
            <a:off x="685800" y="2125980"/>
            <a:ext cx="7772400" cy="1440179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lvl="0">
              <a:defRPr b="true" i="false" sz="2800">
                <a:solidFill>
                  <a:srgbClr val="B70D17"/>
                </a:solidFill>
                <a:latin typeface="Calibri"/>
                <a:ea typeface="Calibri"/>
                <a:cs typeface="Calibri"/>
              </a:defRPr>
            </a:lvl1pPr>
          </a:lstStyle>
          <a:p/>
        </p:txBody>
      </p:sp>
      <p:sp>
        <p:nvSpPr>
          <p:cNvPr hidden="false" id="67" name="Shape 67"/>
          <p:cNvSpPr txBox="true"/>
          <p:nvPr isPhoto="false">
            <p:ph idx="2" type="subTitle"/>
          </p:nvPr>
        </p:nvSpPr>
        <p:spPr>
          <a:xfrm flipH="false" flipV="false" rot="0">
            <a:off x="1371600" y="3840480"/>
            <a:ext cx="6400800" cy="171450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lvl="0">
              <a:defRPr b="false" i="false" sz="1200">
                <a:solidFill>
                  <a:srgbClr val="3E3E3E"/>
                </a:solidFill>
                <a:latin typeface="Microsoft Sans Serif"/>
                <a:ea typeface="Microsoft Sans Serif"/>
                <a:cs typeface="Microsoft Sans Serif"/>
              </a:defRPr>
            </a:lvl1pPr>
          </a:lstStyle>
          <a:p/>
        </p:txBody>
      </p:sp>
      <p:sp>
        <p:nvSpPr>
          <p:cNvPr hidden="false" id="68" name="Shape 6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69" name="Shape 6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70" name="Shape 7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E41DC-6270-447A-A22C-246606C3CCD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false" type="blank">
  <p:cSld name="Blank">
    <p:bg>
      <p:bgPr>
        <a:solidFill>
          <a:schemeClr val="bg1"/>
        </a:solidFill>
      </p:bgPr>
    </p:bg>
    <p:spTree>
      <p:nvGrpSpPr>
        <p:cNvPr hidden="false" id="10" name="GroupShape 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" name="Shape 11"/>
          <p:cNvSpPr txBox="false"/>
          <p:nvPr isPhoto="false"/>
        </p:nvSpPr>
        <p:spPr>
          <a:xfrm flipH="false" flipV="false" rot="0">
            <a:off x="227121" y="275773"/>
            <a:ext cx="709295" cy="708659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709294" name="ODFRight"/>
              <a:gd fmla="val 708660" name="ODFBottom"/>
              <a:gd fmla="val 709294" name="ODFWidth"/>
              <a:gd fmla="val 708660" name="ODFHeight"/>
            </a:gdLst>
            <a:rect b="OXMLTextRectB" l="OXMLTextRectL" r="OXMLTextRectR" t="OXMLTextRectT"/>
            <a:pathLst>
              <a:path fill="norm" h="708660" stroke="true" w="709294">
                <a:moveTo>
                  <a:pt x="668906" y="0"/>
                </a:moveTo>
                <a:lnTo>
                  <a:pt x="39899" y="0"/>
                </a:lnTo>
                <a:lnTo>
                  <a:pt x="30511" y="4691"/>
                </a:lnTo>
                <a:lnTo>
                  <a:pt x="21123" y="7037"/>
                </a:lnTo>
                <a:lnTo>
                  <a:pt x="7041" y="21112"/>
                </a:lnTo>
                <a:lnTo>
                  <a:pt x="2347" y="30496"/>
                </a:lnTo>
                <a:lnTo>
                  <a:pt x="0" y="39879"/>
                </a:lnTo>
                <a:lnTo>
                  <a:pt x="0" y="668572"/>
                </a:lnTo>
                <a:lnTo>
                  <a:pt x="21123" y="701414"/>
                </a:lnTo>
                <a:lnTo>
                  <a:pt x="668906" y="708452"/>
                </a:lnTo>
                <a:lnTo>
                  <a:pt x="678296" y="706106"/>
                </a:lnTo>
                <a:lnTo>
                  <a:pt x="687686" y="701414"/>
                </a:lnTo>
                <a:lnTo>
                  <a:pt x="692378" y="696723"/>
                </a:lnTo>
                <a:lnTo>
                  <a:pt x="265213" y="696723"/>
                </a:lnTo>
                <a:lnTo>
                  <a:pt x="258175" y="694377"/>
                </a:lnTo>
                <a:lnTo>
                  <a:pt x="253480" y="692031"/>
                </a:lnTo>
                <a:lnTo>
                  <a:pt x="251137" y="687339"/>
                </a:lnTo>
                <a:lnTo>
                  <a:pt x="14082" y="286195"/>
                </a:lnTo>
                <a:lnTo>
                  <a:pt x="11735" y="276812"/>
                </a:lnTo>
                <a:lnTo>
                  <a:pt x="11735" y="267428"/>
                </a:lnTo>
                <a:lnTo>
                  <a:pt x="16429" y="258045"/>
                </a:lnTo>
                <a:lnTo>
                  <a:pt x="25817" y="253353"/>
                </a:lnTo>
                <a:lnTo>
                  <a:pt x="659516" y="18767"/>
                </a:lnTo>
                <a:lnTo>
                  <a:pt x="699416" y="18767"/>
                </a:lnTo>
                <a:lnTo>
                  <a:pt x="687686" y="7037"/>
                </a:lnTo>
                <a:lnTo>
                  <a:pt x="678296" y="4691"/>
                </a:lnTo>
                <a:lnTo>
                  <a:pt x="668906" y="0"/>
                </a:lnTo>
                <a:close/>
              </a:path>
              <a:path fill="norm" h="708660" stroke="true" w="709294">
                <a:moveTo>
                  <a:pt x="699416" y="18767"/>
                </a:moveTo>
                <a:lnTo>
                  <a:pt x="673601" y="18767"/>
                </a:lnTo>
                <a:lnTo>
                  <a:pt x="678296" y="21112"/>
                </a:lnTo>
                <a:lnTo>
                  <a:pt x="687686" y="30496"/>
                </a:lnTo>
                <a:lnTo>
                  <a:pt x="690029" y="35188"/>
                </a:lnTo>
                <a:lnTo>
                  <a:pt x="690029" y="46917"/>
                </a:lnTo>
                <a:lnTo>
                  <a:pt x="687686" y="53955"/>
                </a:lnTo>
                <a:lnTo>
                  <a:pt x="288687" y="687339"/>
                </a:lnTo>
                <a:lnTo>
                  <a:pt x="286335" y="692031"/>
                </a:lnTo>
                <a:lnTo>
                  <a:pt x="281640" y="694377"/>
                </a:lnTo>
                <a:lnTo>
                  <a:pt x="269908" y="696723"/>
                </a:lnTo>
                <a:lnTo>
                  <a:pt x="692378" y="696723"/>
                </a:lnTo>
                <a:lnTo>
                  <a:pt x="701762" y="687339"/>
                </a:lnTo>
                <a:lnTo>
                  <a:pt x="706457" y="677956"/>
                </a:lnTo>
                <a:lnTo>
                  <a:pt x="708809" y="668572"/>
                </a:lnTo>
                <a:lnTo>
                  <a:pt x="708809" y="39879"/>
                </a:lnTo>
                <a:lnTo>
                  <a:pt x="706457" y="30496"/>
                </a:lnTo>
                <a:lnTo>
                  <a:pt x="701762" y="21112"/>
                </a:lnTo>
                <a:lnTo>
                  <a:pt x="699416" y="18767"/>
                </a:lnTo>
                <a:close/>
              </a:path>
            </a:pathLst>
          </a:custGeom>
          <a:solidFill>
            <a:srgbClr val="B60D17"/>
          </a:solidFill>
        </p:spPr>
        <p:txBody>
          <a:bodyPr bIns="0" lIns="0" rIns="0" tIns="0" wrap="square"/>
          <a:p/>
        </p:txBody>
      </p:sp>
      <p:pic>
        <p:nvPicPr>
          <p:cNvPr hidden="false" id="13" name="Picture 13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1079095" y="744946"/>
            <a:ext cx="75109" cy="112600"/>
          </a:xfrm>
          <a:prstGeom prst="rect">
            <a:avLst/>
          </a:prstGeom>
        </p:spPr>
      </p:pic>
      <p:sp>
        <p:nvSpPr>
          <p:cNvPr hidden="false" id="14" name="Shape 14"/>
          <p:cNvSpPr txBox="false"/>
          <p:nvPr isPhoto="false"/>
        </p:nvSpPr>
        <p:spPr>
          <a:xfrm flipH="false" flipV="false" rot="0">
            <a:off x="1208201" y="747915"/>
            <a:ext cx="75564" cy="10795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75565" name="ODFRight"/>
              <a:gd fmla="val 107950" name="ODFBottom"/>
              <a:gd fmla="val 75565" name="ODFWidth"/>
              <a:gd fmla="val 107950" name="ODFHeight"/>
            </a:gdLst>
            <a:rect b="OXMLTextRectB" l="OXMLTextRectL" r="OXMLTextRectR" t="OXMLTextRectT"/>
            <a:pathLst>
              <a:path fill="norm" h="107950" stroke="true" w="75565">
                <a:moveTo>
                  <a:pt x="75082" y="0"/>
                </a:moveTo>
                <a:lnTo>
                  <a:pt x="0" y="0"/>
                </a:lnTo>
                <a:lnTo>
                  <a:pt x="0" y="6337"/>
                </a:lnTo>
                <a:lnTo>
                  <a:pt x="32842" y="6337"/>
                </a:lnTo>
                <a:lnTo>
                  <a:pt x="32842" y="107797"/>
                </a:lnTo>
                <a:lnTo>
                  <a:pt x="42252" y="107797"/>
                </a:lnTo>
                <a:lnTo>
                  <a:pt x="42252" y="6337"/>
                </a:lnTo>
                <a:lnTo>
                  <a:pt x="75082" y="6337"/>
                </a:lnTo>
                <a:lnTo>
                  <a:pt x="75082" y="0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pic>
        <p:nvPicPr>
          <p:cNvPr hidden="false" id="16" name="Picture 16"/>
          <p:cNvPicPr preferRelativeResize="true"/>
          <p:nvPr isPhoto="false"/>
        </p:nvPicPr>
        <p:blipFill>
          <a:blip r:embed="rId2"/>
          <a:stretch/>
        </p:blipFill>
        <p:spPr>
          <a:xfrm flipH="false" flipV="false" rot="0">
            <a:off x="1344357" y="747292"/>
            <a:ext cx="72728" cy="107909"/>
          </a:xfrm>
          <a:prstGeom prst="rect">
            <a:avLst/>
          </a:prstGeom>
        </p:spPr>
      </p:pic>
      <p:pic>
        <p:nvPicPr>
          <p:cNvPr hidden="false" id="18" name="Picture 18"/>
          <p:cNvPicPr preferRelativeResize="true"/>
          <p:nvPr isPhoto="false"/>
        </p:nvPicPr>
        <p:blipFill>
          <a:blip r:embed="rId3"/>
          <a:stretch/>
        </p:blipFill>
        <p:spPr>
          <a:xfrm flipH="false" flipV="false" rot="0">
            <a:off x="1464037" y="747292"/>
            <a:ext cx="89195" cy="107909"/>
          </a:xfrm>
          <a:prstGeom prst="rect">
            <a:avLst/>
          </a:prstGeom>
        </p:spPr>
      </p:pic>
      <p:pic>
        <p:nvPicPr>
          <p:cNvPr hidden="false" id="20" name="Picture 20"/>
          <p:cNvPicPr preferRelativeResize="true"/>
          <p:nvPr isPhoto="false"/>
        </p:nvPicPr>
        <p:blipFill>
          <a:blip r:embed="rId4"/>
          <a:stretch/>
        </p:blipFill>
        <p:spPr>
          <a:xfrm flipH="false" flipV="false" rot="0">
            <a:off x="1595478" y="747292"/>
            <a:ext cx="77434" cy="107909"/>
          </a:xfrm>
          <a:prstGeom prst="rect">
            <a:avLst/>
          </a:prstGeom>
        </p:spPr>
      </p:pic>
      <p:pic>
        <p:nvPicPr>
          <p:cNvPr hidden="false" id="22" name="Picture 22"/>
          <p:cNvPicPr preferRelativeResize="true"/>
          <p:nvPr isPhoto="false"/>
        </p:nvPicPr>
        <p:blipFill>
          <a:blip r:embed="rId5"/>
          <a:stretch/>
        </p:blipFill>
        <p:spPr>
          <a:xfrm flipH="false" flipV="false" rot="0">
            <a:off x="1726919" y="744946"/>
            <a:ext cx="75082" cy="112600"/>
          </a:xfrm>
          <a:prstGeom prst="rect">
            <a:avLst/>
          </a:prstGeom>
        </p:spPr>
      </p:pic>
      <p:pic>
        <p:nvPicPr>
          <p:cNvPr hidden="false" id="24" name="Picture 24"/>
          <p:cNvPicPr preferRelativeResize="true"/>
          <p:nvPr isPhoto="false"/>
        </p:nvPicPr>
        <p:blipFill>
          <a:blip r:embed="rId6"/>
          <a:stretch/>
        </p:blipFill>
        <p:spPr>
          <a:xfrm flipH="false" flipV="false" rot="0">
            <a:off x="1870026" y="747292"/>
            <a:ext cx="72824" cy="107909"/>
          </a:xfrm>
          <a:prstGeom prst="rect">
            <a:avLst/>
          </a:prstGeom>
        </p:spPr>
      </p:pic>
      <p:pic>
        <p:nvPicPr>
          <p:cNvPr hidden="false" id="26" name="Picture 26"/>
          <p:cNvPicPr preferRelativeResize="true"/>
          <p:nvPr isPhoto="false"/>
        </p:nvPicPr>
        <p:blipFill>
          <a:blip r:embed="rId7"/>
          <a:stretch/>
        </p:blipFill>
        <p:spPr>
          <a:xfrm flipH="false" flipV="false" rot="0">
            <a:off x="1996763" y="747292"/>
            <a:ext cx="89194" cy="107909"/>
          </a:xfrm>
          <a:prstGeom prst="rect">
            <a:avLst/>
          </a:prstGeom>
        </p:spPr>
      </p:pic>
      <p:sp>
        <p:nvSpPr>
          <p:cNvPr hidden="false" id="27" name="Shape 27"/>
          <p:cNvSpPr txBox="false"/>
          <p:nvPr isPhoto="false"/>
        </p:nvSpPr>
        <p:spPr>
          <a:xfrm flipH="false" flipV="false" rot="0">
            <a:off x="2142317" y="803712"/>
            <a:ext cx="9525" cy="52069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9525" name="ODFRight"/>
              <a:gd fmla="val 52069" name="ODFBottom"/>
              <a:gd fmla="val 9525" name="ODFWidth"/>
              <a:gd fmla="val 52069" name="ODFHeight"/>
            </a:gdLst>
            <a:rect b="OXMLTextRectB" l="OXMLTextRectL" r="OXMLTextRectR" t="OXMLTextRectT"/>
            <a:pathLst>
              <a:path fill="norm" h="52069" stroke="true" w="9525">
                <a:moveTo>
                  <a:pt x="0" y="51999"/>
                </a:moveTo>
                <a:lnTo>
                  <a:pt x="9408" y="51999"/>
                </a:lnTo>
                <a:lnTo>
                  <a:pt x="9408" y="0"/>
                </a:lnTo>
                <a:lnTo>
                  <a:pt x="0" y="0"/>
                </a:lnTo>
                <a:lnTo>
                  <a:pt x="0" y="51999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sp>
        <p:nvSpPr>
          <p:cNvPr hidden="false" id="28" name="Shape 28"/>
          <p:cNvSpPr txBox="false"/>
          <p:nvPr isPhoto="false"/>
        </p:nvSpPr>
        <p:spPr>
          <a:xfrm flipH="false" flipV="false" rot="0">
            <a:off x="2142312" y="747915"/>
            <a:ext cx="75564" cy="10795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75564" name="ODFRight"/>
              <a:gd fmla="val 107950" name="ODFBottom"/>
              <a:gd fmla="val 75564" name="ODFWidth"/>
              <a:gd fmla="val 107950" name="ODFHeight"/>
            </a:gdLst>
            <a:rect b="OXMLTextRectB" l="OXMLTextRectL" r="OXMLTextRectR" t="OXMLTextRectT"/>
            <a:pathLst>
              <a:path fill="norm" h="107950" stroke="true" w="75564">
                <a:moveTo>
                  <a:pt x="75082" y="0"/>
                </a:moveTo>
                <a:lnTo>
                  <a:pt x="65671" y="0"/>
                </a:lnTo>
                <a:lnTo>
                  <a:pt x="65671" y="48196"/>
                </a:lnTo>
                <a:lnTo>
                  <a:pt x="9410" y="48196"/>
                </a:lnTo>
                <a:lnTo>
                  <a:pt x="9410" y="0"/>
                </a:lnTo>
                <a:lnTo>
                  <a:pt x="0" y="0"/>
                </a:lnTo>
                <a:lnTo>
                  <a:pt x="0" y="48196"/>
                </a:lnTo>
                <a:lnTo>
                  <a:pt x="0" y="55803"/>
                </a:lnTo>
                <a:lnTo>
                  <a:pt x="65671" y="55803"/>
                </a:lnTo>
                <a:lnTo>
                  <a:pt x="65671" y="107797"/>
                </a:lnTo>
                <a:lnTo>
                  <a:pt x="75082" y="107797"/>
                </a:lnTo>
                <a:lnTo>
                  <a:pt x="75082" y="55803"/>
                </a:lnTo>
                <a:lnTo>
                  <a:pt x="75082" y="48196"/>
                </a:lnTo>
                <a:lnTo>
                  <a:pt x="75082" y="0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pic>
        <p:nvPicPr>
          <p:cNvPr hidden="false" id="30" name="Picture 30"/>
          <p:cNvPicPr preferRelativeResize="true"/>
          <p:nvPr isPhoto="false"/>
        </p:nvPicPr>
        <p:blipFill>
          <a:blip r:embed="rId8"/>
          <a:stretch/>
        </p:blipFill>
        <p:spPr>
          <a:xfrm flipH="false" flipV="false" rot="0">
            <a:off x="2287777" y="747292"/>
            <a:ext cx="77528" cy="107909"/>
          </a:xfrm>
          <a:prstGeom prst="rect">
            <a:avLst/>
          </a:prstGeom>
        </p:spPr>
      </p:pic>
      <p:sp>
        <p:nvSpPr>
          <p:cNvPr hidden="false" id="31" name="Shape 31"/>
          <p:cNvSpPr txBox="false"/>
          <p:nvPr isPhoto="false"/>
        </p:nvSpPr>
        <p:spPr>
          <a:xfrm flipH="false" flipV="false" rot="0">
            <a:off x="2438031" y="747915"/>
            <a:ext cx="68579" cy="10795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68580" name="ODFRight"/>
              <a:gd fmla="val 107950" name="ODFBottom"/>
              <a:gd fmla="val 68580" name="ODFWidth"/>
              <a:gd fmla="val 107950" name="ODFHeight"/>
            </a:gdLst>
            <a:rect b="OXMLTextRectB" l="OXMLTextRectL" r="OXMLTextRectR" t="OXMLTextRectT"/>
            <a:pathLst>
              <a:path fill="norm" h="107950" stroke="true" w="68580">
                <a:moveTo>
                  <a:pt x="68021" y="0"/>
                </a:moveTo>
                <a:lnTo>
                  <a:pt x="0" y="0"/>
                </a:lnTo>
                <a:lnTo>
                  <a:pt x="0" y="6337"/>
                </a:lnTo>
                <a:lnTo>
                  <a:pt x="0" y="48196"/>
                </a:lnTo>
                <a:lnTo>
                  <a:pt x="0" y="55803"/>
                </a:lnTo>
                <a:lnTo>
                  <a:pt x="0" y="100190"/>
                </a:lnTo>
                <a:lnTo>
                  <a:pt x="0" y="107797"/>
                </a:lnTo>
                <a:lnTo>
                  <a:pt x="68021" y="107797"/>
                </a:lnTo>
                <a:lnTo>
                  <a:pt x="68021" y="100190"/>
                </a:lnTo>
                <a:lnTo>
                  <a:pt x="9410" y="100190"/>
                </a:lnTo>
                <a:lnTo>
                  <a:pt x="9410" y="55803"/>
                </a:lnTo>
                <a:lnTo>
                  <a:pt x="58712" y="55803"/>
                </a:lnTo>
                <a:lnTo>
                  <a:pt x="58712" y="48196"/>
                </a:lnTo>
                <a:lnTo>
                  <a:pt x="9410" y="48196"/>
                </a:lnTo>
                <a:lnTo>
                  <a:pt x="9410" y="6337"/>
                </a:lnTo>
                <a:lnTo>
                  <a:pt x="68021" y="6337"/>
                </a:lnTo>
                <a:lnTo>
                  <a:pt x="68021" y="0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pic>
        <p:nvPicPr>
          <p:cNvPr hidden="false" id="33" name="Picture 33"/>
          <p:cNvPicPr preferRelativeResize="true"/>
          <p:nvPr isPhoto="false"/>
        </p:nvPicPr>
        <p:blipFill>
          <a:blip r:embed="rId9"/>
          <a:stretch/>
        </p:blipFill>
        <p:spPr>
          <a:xfrm flipH="false" flipV="false" rot="0">
            <a:off x="2630445" y="747292"/>
            <a:ext cx="136144" cy="107909"/>
          </a:xfrm>
          <a:prstGeom prst="rect">
            <a:avLst/>
          </a:prstGeom>
        </p:spPr>
      </p:pic>
      <p:pic>
        <p:nvPicPr>
          <p:cNvPr hidden="false" id="35" name="Picture 35"/>
          <p:cNvPicPr preferRelativeResize="true"/>
          <p:nvPr isPhoto="false"/>
        </p:nvPicPr>
        <p:blipFill>
          <a:blip r:embed="rId10"/>
          <a:stretch/>
        </p:blipFill>
        <p:spPr>
          <a:xfrm flipH="false" flipV="false" rot="0">
            <a:off x="2822949" y="747292"/>
            <a:ext cx="75082" cy="107909"/>
          </a:xfrm>
          <a:prstGeom prst="rect">
            <a:avLst/>
          </a:prstGeom>
        </p:spPr>
      </p:pic>
      <p:pic>
        <p:nvPicPr>
          <p:cNvPr hidden="false" id="37" name="Picture 37"/>
          <p:cNvPicPr preferRelativeResize="true"/>
          <p:nvPr isPhoto="false"/>
        </p:nvPicPr>
        <p:blipFill>
          <a:blip r:embed="rId11"/>
          <a:stretch/>
        </p:blipFill>
        <p:spPr>
          <a:xfrm flipH="false" flipV="false" rot="0">
            <a:off x="2966150" y="744946"/>
            <a:ext cx="70377" cy="112600"/>
          </a:xfrm>
          <a:prstGeom prst="rect">
            <a:avLst/>
          </a:prstGeom>
        </p:spPr>
      </p:pic>
      <p:sp>
        <p:nvSpPr>
          <p:cNvPr hidden="false" id="38" name="Shape 38"/>
          <p:cNvSpPr txBox="false"/>
          <p:nvPr isPhoto="false"/>
        </p:nvSpPr>
        <p:spPr>
          <a:xfrm flipH="false" flipV="false" rot="0">
            <a:off x="3104554" y="803712"/>
            <a:ext cx="9525" cy="52069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9525" name="ODFRight"/>
              <a:gd fmla="val 52069" name="ODFBottom"/>
              <a:gd fmla="val 9525" name="ODFWidth"/>
              <a:gd fmla="val 52069" name="ODFHeight"/>
            </a:gdLst>
            <a:rect b="OXMLTextRectB" l="OXMLTextRectL" r="OXMLTextRectR" t="OXMLTextRectT"/>
            <a:pathLst>
              <a:path fill="norm" h="52069" stroke="true" w="9525">
                <a:moveTo>
                  <a:pt x="0" y="51999"/>
                </a:moveTo>
                <a:lnTo>
                  <a:pt x="9408" y="51999"/>
                </a:lnTo>
                <a:lnTo>
                  <a:pt x="9408" y="0"/>
                </a:lnTo>
                <a:lnTo>
                  <a:pt x="0" y="0"/>
                </a:lnTo>
                <a:lnTo>
                  <a:pt x="0" y="51999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sp>
        <p:nvSpPr>
          <p:cNvPr hidden="false" id="39" name="Shape 39"/>
          <p:cNvSpPr txBox="false"/>
          <p:nvPr isPhoto="false"/>
        </p:nvSpPr>
        <p:spPr>
          <a:xfrm flipH="false" flipV="false" rot="0">
            <a:off x="3104553" y="747915"/>
            <a:ext cx="75564" cy="10795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75564" name="ODFRight"/>
              <a:gd fmla="val 107950" name="ODFBottom"/>
              <a:gd fmla="val 75564" name="ODFWidth"/>
              <a:gd fmla="val 107950" name="ODFHeight"/>
            </a:gdLst>
            <a:rect b="OXMLTextRectB" l="OXMLTextRectL" r="OXMLTextRectR" t="OXMLTextRectT"/>
            <a:pathLst>
              <a:path fill="norm" h="107950" stroke="true" w="75564">
                <a:moveTo>
                  <a:pt x="75171" y="0"/>
                </a:moveTo>
                <a:lnTo>
                  <a:pt x="65760" y="0"/>
                </a:lnTo>
                <a:lnTo>
                  <a:pt x="65760" y="48196"/>
                </a:lnTo>
                <a:lnTo>
                  <a:pt x="9398" y="48196"/>
                </a:lnTo>
                <a:lnTo>
                  <a:pt x="9398" y="0"/>
                </a:lnTo>
                <a:lnTo>
                  <a:pt x="0" y="0"/>
                </a:lnTo>
                <a:lnTo>
                  <a:pt x="0" y="48196"/>
                </a:lnTo>
                <a:lnTo>
                  <a:pt x="0" y="55803"/>
                </a:lnTo>
                <a:lnTo>
                  <a:pt x="65760" y="55803"/>
                </a:lnTo>
                <a:lnTo>
                  <a:pt x="65760" y="107797"/>
                </a:lnTo>
                <a:lnTo>
                  <a:pt x="75171" y="107797"/>
                </a:lnTo>
                <a:lnTo>
                  <a:pt x="75171" y="55803"/>
                </a:lnTo>
                <a:lnTo>
                  <a:pt x="75171" y="48196"/>
                </a:lnTo>
                <a:lnTo>
                  <a:pt x="75171" y="0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pic>
        <p:nvPicPr>
          <p:cNvPr hidden="false" id="41" name="Picture 41"/>
          <p:cNvPicPr preferRelativeResize="true"/>
          <p:nvPr isPhoto="false"/>
        </p:nvPicPr>
        <p:blipFill>
          <a:blip r:embed="rId12"/>
          <a:stretch/>
        </p:blipFill>
        <p:spPr>
          <a:xfrm flipH="false" flipV="false" rot="0">
            <a:off x="3252460" y="747292"/>
            <a:ext cx="77434" cy="107909"/>
          </a:xfrm>
          <a:prstGeom prst="rect">
            <a:avLst/>
          </a:prstGeom>
        </p:spPr>
      </p:pic>
      <p:pic>
        <p:nvPicPr>
          <p:cNvPr hidden="false" id="43" name="Picture 43"/>
          <p:cNvPicPr preferRelativeResize="true"/>
          <p:nvPr isPhoto="false"/>
        </p:nvPicPr>
        <p:blipFill>
          <a:blip r:embed="rId13"/>
          <a:stretch/>
        </p:blipFill>
        <p:spPr>
          <a:xfrm flipH="false" flipV="false" rot="0">
            <a:off x="1086143" y="402450"/>
            <a:ext cx="406026" cy="243969"/>
          </a:xfrm>
          <a:prstGeom prst="rect">
            <a:avLst/>
          </a:prstGeom>
        </p:spPr>
      </p:pic>
      <p:sp>
        <p:nvSpPr>
          <p:cNvPr hidden="false" id="44" name="Shape 44"/>
          <p:cNvSpPr txBox="false"/>
          <p:nvPr isPhoto="false"/>
        </p:nvSpPr>
        <p:spPr>
          <a:xfrm flipH="false" flipV="false" rot="0">
            <a:off x="1527358" y="435908"/>
            <a:ext cx="38100" cy="210819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38100" name="ODFRight"/>
              <a:gd fmla="val 210820" name="ODFBottom"/>
              <a:gd fmla="val 38100" name="ODFWidth"/>
              <a:gd fmla="val 210820" name="ODFHeight"/>
            </a:gdLst>
            <a:rect b="OXMLTextRectB" l="OXMLTextRectL" r="OXMLTextRectR" t="OXMLTextRectT"/>
            <a:pathLst>
              <a:path fill="norm" h="210820" stroke="true" w="38100">
                <a:moveTo>
                  <a:pt x="0" y="210535"/>
                </a:moveTo>
                <a:lnTo>
                  <a:pt x="37541" y="210535"/>
                </a:lnTo>
                <a:lnTo>
                  <a:pt x="37541" y="0"/>
                </a:lnTo>
                <a:lnTo>
                  <a:pt x="0" y="0"/>
                </a:lnTo>
                <a:lnTo>
                  <a:pt x="0" y="210535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sp>
        <p:nvSpPr>
          <p:cNvPr hidden="false" id="45" name="Shape 45"/>
          <p:cNvSpPr txBox="false"/>
          <p:nvPr isPhoto="false"/>
        </p:nvSpPr>
        <p:spPr>
          <a:xfrm flipH="false" flipV="false" rot="0">
            <a:off x="1527352" y="402945"/>
            <a:ext cx="171450" cy="24384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171450" name="ODFRight"/>
              <a:gd fmla="val 243840" name="ODFBottom"/>
              <a:gd fmla="val 171450" name="ODFWidth"/>
              <a:gd fmla="val 243840" name="ODFHeight"/>
            </a:gdLst>
            <a:rect b="OXMLTextRectB" l="OXMLTextRectL" r="OXMLTextRectR" t="OXMLTextRectT"/>
            <a:pathLst>
              <a:path fill="norm" h="243840" stroke="true" w="171450">
                <a:moveTo>
                  <a:pt x="171335" y="0"/>
                </a:moveTo>
                <a:lnTo>
                  <a:pt x="0" y="0"/>
                </a:lnTo>
                <a:lnTo>
                  <a:pt x="0" y="32969"/>
                </a:lnTo>
                <a:lnTo>
                  <a:pt x="136144" y="32969"/>
                </a:lnTo>
                <a:lnTo>
                  <a:pt x="136144" y="243509"/>
                </a:lnTo>
                <a:lnTo>
                  <a:pt x="171335" y="243509"/>
                </a:lnTo>
                <a:lnTo>
                  <a:pt x="171335" y="32969"/>
                </a:lnTo>
                <a:lnTo>
                  <a:pt x="171335" y="0"/>
                </a:lnTo>
                <a:close/>
              </a:path>
            </a:pathLst>
          </a:custGeom>
          <a:solidFill>
            <a:srgbClr val="5E5A56"/>
          </a:solidFill>
        </p:spPr>
        <p:txBody>
          <a:bodyPr bIns="0" lIns="0" rIns="0" tIns="0" wrap="square"/>
          <a:p/>
        </p:txBody>
      </p:sp>
      <p:pic>
        <p:nvPicPr>
          <p:cNvPr hidden="false" id="47" name="Picture 47"/>
          <p:cNvPicPr preferRelativeResize="true"/>
          <p:nvPr isPhoto="false"/>
        </p:nvPicPr>
        <p:blipFill>
          <a:blip r:embed="rId14"/>
          <a:stretch/>
        </p:blipFill>
        <p:spPr>
          <a:xfrm flipH="false" flipV="false" rot="0">
            <a:off x="1752699" y="402450"/>
            <a:ext cx="178390" cy="243969"/>
          </a:xfrm>
          <a:prstGeom prst="rect">
            <a:avLst/>
          </a:prstGeom>
        </p:spPr>
      </p:pic>
      <p:pic>
        <p:nvPicPr>
          <p:cNvPr hidden="false" id="49" name="Picture 49"/>
          <p:cNvPicPr preferRelativeResize="true"/>
          <p:nvPr isPhoto="false"/>
        </p:nvPicPr>
        <p:blipFill>
          <a:blip r:embed="rId15"/>
          <a:stretch/>
        </p:blipFill>
        <p:spPr>
          <a:xfrm flipH="false" flipV="false" rot="0">
            <a:off x="1975687" y="402450"/>
            <a:ext cx="380208" cy="243993"/>
          </a:xfrm>
          <a:prstGeom prst="rect">
            <a:avLst/>
          </a:prstGeom>
        </p:spPr>
      </p:pic>
      <p:pic>
        <p:nvPicPr>
          <p:cNvPr hidden="false" id="51" name="Picture 51"/>
          <p:cNvPicPr preferRelativeResize="true"/>
          <p:nvPr isPhoto="false"/>
        </p:nvPicPr>
        <p:blipFill>
          <a:blip r:embed="rId16"/>
          <a:stretch/>
        </p:blipFill>
        <p:spPr>
          <a:xfrm flipH="false" flipV="false" rot="0">
            <a:off x="2379324" y="402450"/>
            <a:ext cx="197207" cy="243969"/>
          </a:xfrm>
          <a:prstGeom prst="rect">
            <a:avLst/>
          </a:prstGeom>
        </p:spPr>
      </p:pic>
      <p:pic>
        <p:nvPicPr>
          <p:cNvPr hidden="false" id="53" name="Picture 53"/>
          <p:cNvPicPr preferRelativeResize="true"/>
          <p:nvPr isPhoto="false"/>
        </p:nvPicPr>
        <p:blipFill>
          <a:blip r:embed="rId17"/>
          <a:stretch/>
        </p:blipFill>
        <p:spPr>
          <a:xfrm flipH="false" flipV="false" rot="0">
            <a:off x="2888622" y="278119"/>
            <a:ext cx="93898" cy="93834"/>
          </a:xfrm>
          <a:prstGeom prst="rect">
            <a:avLst/>
          </a:prstGeom>
        </p:spPr>
      </p:pic>
      <p:sp>
        <p:nvSpPr>
          <p:cNvPr hidden="false" id="54" name="Shape 54"/>
          <p:cNvSpPr txBox="false"/>
          <p:nvPr isPhoto="false"/>
        </p:nvSpPr>
        <p:spPr>
          <a:xfrm flipH="false" flipV="false" rot="0">
            <a:off x="2905087" y="402450"/>
            <a:ext cx="52068" cy="244475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52069" name="ODFRight"/>
              <a:gd fmla="val 244475" name="ODFBottom"/>
              <a:gd fmla="val 52069" name="ODFWidth"/>
              <a:gd fmla="val 244475" name="ODFHeight"/>
            </a:gdLst>
            <a:rect b="OXMLTextRectB" l="OXMLTextRectL" r="OXMLTextRectR" t="OXMLTextRectT"/>
            <a:pathLst>
              <a:path fill="norm" h="244475" stroke="true" w="52069">
                <a:moveTo>
                  <a:pt x="44597" y="0"/>
                </a:moveTo>
                <a:lnTo>
                  <a:pt x="4704" y="0"/>
                </a:lnTo>
                <a:lnTo>
                  <a:pt x="0" y="2345"/>
                </a:lnTo>
                <a:lnTo>
                  <a:pt x="0" y="241624"/>
                </a:lnTo>
                <a:lnTo>
                  <a:pt x="4704" y="243970"/>
                </a:lnTo>
                <a:lnTo>
                  <a:pt x="44597" y="243970"/>
                </a:lnTo>
                <a:lnTo>
                  <a:pt x="49302" y="241624"/>
                </a:lnTo>
                <a:lnTo>
                  <a:pt x="51654" y="236932"/>
                </a:lnTo>
                <a:lnTo>
                  <a:pt x="51654" y="7037"/>
                </a:lnTo>
                <a:lnTo>
                  <a:pt x="49302" y="2345"/>
                </a:lnTo>
                <a:lnTo>
                  <a:pt x="44597" y="0"/>
                </a:lnTo>
                <a:close/>
              </a:path>
            </a:pathLst>
          </a:custGeom>
          <a:solidFill>
            <a:srgbClr val="B60D17"/>
          </a:solidFill>
        </p:spPr>
        <p:txBody>
          <a:bodyPr bIns="0" lIns="0" rIns="0" tIns="0" wrap="square"/>
          <a:p/>
        </p:txBody>
      </p:sp>
      <p:pic>
        <p:nvPicPr>
          <p:cNvPr hidden="false" id="56" name="Picture 56"/>
          <p:cNvPicPr preferRelativeResize="true"/>
          <p:nvPr isPhoto="false"/>
        </p:nvPicPr>
        <p:blipFill>
          <a:blip r:embed="rId18"/>
          <a:stretch/>
        </p:blipFill>
        <p:spPr>
          <a:xfrm flipH="false" flipV="false" rot="0">
            <a:off x="3006043" y="402450"/>
            <a:ext cx="140754" cy="243969"/>
          </a:xfrm>
          <a:prstGeom prst="rect">
            <a:avLst/>
          </a:prstGeom>
        </p:spPr>
      </p:pic>
      <p:pic>
        <p:nvPicPr>
          <p:cNvPr hidden="false" id="58" name="Picture 58"/>
          <p:cNvPicPr preferRelativeResize="true"/>
          <p:nvPr isPhoto="false"/>
        </p:nvPicPr>
        <p:blipFill>
          <a:blip r:embed="rId19"/>
          <a:stretch/>
        </p:blipFill>
        <p:spPr>
          <a:xfrm flipH="false" flipV="false" rot="0">
            <a:off x="3189044" y="402450"/>
            <a:ext cx="140848" cy="243969"/>
          </a:xfrm>
          <a:prstGeom prst="rect">
            <a:avLst/>
          </a:prstGeom>
        </p:spPr>
      </p:pic>
      <p:pic>
        <p:nvPicPr>
          <p:cNvPr hidden="false" id="60" name="Picture 60"/>
          <p:cNvPicPr preferRelativeResize="true"/>
          <p:nvPr isPhoto="false"/>
        </p:nvPicPr>
        <p:blipFill>
          <a:blip r:embed="rId20"/>
          <a:stretch/>
        </p:blipFill>
        <p:spPr>
          <a:xfrm flipH="false" flipV="false" rot="0">
            <a:off x="2717288" y="402450"/>
            <a:ext cx="133792" cy="243969"/>
          </a:xfrm>
          <a:prstGeom prst="rect">
            <a:avLst/>
          </a:prstGeom>
        </p:spPr>
      </p:pic>
      <p:sp>
        <p:nvSpPr>
          <p:cNvPr hidden="false" id="61" name="Shape 61"/>
          <p:cNvSpPr txBox="false"/>
          <p:nvPr isPhoto="false"/>
        </p:nvSpPr>
        <p:spPr>
          <a:xfrm flipH="false" flipV="false" rot="0">
            <a:off x="240791" y="1267967"/>
            <a:ext cx="8644255" cy="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l" name="ODFLeft"/>
              <a:gd fmla="val t" name="ODFTop"/>
              <a:gd fmla="val r" name="ODFRight"/>
              <a:gd fmla="val b" name="ODFBottom"/>
              <a:gd fmla="val w" name="ODFWidth"/>
              <a:gd fmla="val h" name="ODFHeight"/>
            </a:gdLst>
            <a:rect b="OXMLTextRectB" l="OXMLTextRectL" r="OXMLTextRectR" t="OXMLTextRectT"/>
            <a:pathLst>
              <a:path fill="norm" h="0" stroke="true" w="0">
                <a:moveTo>
                  <a:pt x="0" y="0"/>
                </a:moveTo>
                <a:lnTo>
                  <a:pt x="8644128" y="0"/>
                </a:lnTo>
              </a:path>
            </a:pathLst>
          </a:custGeom>
          <a:ln w="18288">
            <a:solidFill>
              <a:srgbClr val="B70D17"/>
            </a:solidFill>
            <a:prstDash val="solid"/>
          </a:ln>
        </p:spPr>
        <p:txBody>
          <a:bodyPr bIns="0" lIns="0" rIns="0" tIns="0" wrap="square"/>
          <a:p/>
        </p:txBody>
      </p:sp>
      <p:sp>
        <p:nvSpPr>
          <p:cNvPr hidden="false" id="62" name="Shape 62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63" name="Shape 6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64" name="Shape 6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FDC0D-4E8D-421A-B4CC-89FF7E54CFE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and Content">
    <p:spTree>
      <p:nvGrpSpPr>
        <p:cNvPr hidden="false" id="71" name="GroupShape 7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2" name="Shape 72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2800">
                <a:solidFill>
                  <a:srgbClr val="B70D17"/>
                </a:solidFill>
                <a:latin typeface="Calibri"/>
                <a:ea typeface="Calibri"/>
                <a:cs typeface="Calibri"/>
              </a:defRPr>
            </a:lvl1pPr>
          </a:lstStyle>
          <a:p/>
        </p:txBody>
      </p:sp>
      <p:sp>
        <p:nvSpPr>
          <p:cNvPr hidden="false" id="73" name="Shape 73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false" i="false" sz="1200">
                <a:solidFill>
                  <a:srgbClr val="3E3E3E"/>
                </a:solidFill>
                <a:latin typeface="Microsoft Sans Serif"/>
                <a:ea typeface="Microsoft Sans Serif"/>
                <a:cs typeface="Microsoft Sans Serif"/>
              </a:defRPr>
            </a:lvl1pPr>
          </a:lstStyle>
          <a:p/>
        </p:txBody>
      </p:sp>
      <p:sp>
        <p:nvSpPr>
          <p:cNvPr hidden="false" id="74" name="Shape 7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75" name="Shape 75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76" name="Shape 7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21DC6-D5A6-422F-9906-B77E2EBFDE8E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itle Only">
    <p:spTree>
      <p:nvGrpSpPr>
        <p:cNvPr hidden="false" id="77" name="GroupShape 7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8" name="Shape 7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2800">
                <a:solidFill>
                  <a:srgbClr val="B70D17"/>
                </a:solidFill>
                <a:latin typeface="Calibri"/>
                <a:ea typeface="Calibri"/>
                <a:cs typeface="Calibri"/>
              </a:defRPr>
            </a:lvl1pPr>
          </a:lstStyle>
          <a:p/>
        </p:txBody>
      </p:sp>
      <p:sp>
        <p:nvSpPr>
          <p:cNvPr hidden="false" id="79" name="Shape 7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80" name="Shape 8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81" name="Shape 8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EC318-623D-46CB-BBAB-113F264C59EB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cust">
  <p:cSld name="Two Content">
    <p:spTree>
      <p:nvGrpSpPr>
        <p:cNvPr hidden="false" id="82" name="GroupShape 8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3" name="Shape 83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2800">
                <a:solidFill>
                  <a:srgbClr val="B70D17"/>
                </a:solidFill>
                <a:latin typeface="Calibri"/>
                <a:ea typeface="Calibri"/>
                <a:cs typeface="Calibri"/>
              </a:defRPr>
            </a:lvl1pPr>
          </a:lstStyle>
          <a:p/>
        </p:txBody>
      </p:sp>
      <p:sp>
        <p:nvSpPr>
          <p:cNvPr hidden="false" id="84" name="Shape 84"/>
          <p:cNvSpPr txBox="true"/>
          <p:nvPr isPhoto="false">
            <p:ph idx="3" type="body"/>
          </p:nvPr>
        </p:nvSpPr>
        <p:spPr>
          <a:xfrm flipH="false" flipV="false" rot="0">
            <a:off x="457200" y="1577340"/>
            <a:ext cx="3977640" cy="4526279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lvl="0"/>
          </a:lstStyle>
          <a:p/>
        </p:txBody>
      </p:sp>
      <p:sp>
        <p:nvSpPr>
          <p:cNvPr hidden="false" id="85" name="Shape 85"/>
          <p:cNvSpPr txBox="true"/>
          <p:nvPr isPhoto="false">
            <p:ph idx="4" type="body"/>
          </p:nvPr>
        </p:nvSpPr>
        <p:spPr>
          <a:xfrm flipH="false" flipV="false" rot="0">
            <a:off x="4709160" y="1577340"/>
            <a:ext cx="3977640" cy="4526279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lvl="0"/>
          </a:lstStyle>
          <a:p/>
        </p:txBody>
      </p:sp>
      <p:sp>
        <p:nvSpPr>
          <p:cNvPr hidden="false" id="86" name="Shape 86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87" name="Shape 8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88" name="Shape 8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 bIns="0" lIns="0" rIns="0" tIns="0"/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08D5E-5B3D-49DE-9E98-B289A54E9C34}" type="slidenum">
              <a:t>&lt;#&gt;</a:t>
            </a:fld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4" Target="../slideLayouts/slideLayout3.xml" Type="http://schemas.openxmlformats.org/officeDocument/2006/relationships/slideLayout"/>
  <Relationship Id="rId1" Target="../theme/theme1.xml" Type="http://schemas.openxmlformats.org/officeDocument/2006/relationships/theme"/>
  <Relationship Id="rId5" Target="../slideLayouts/slideLayout4.xml" Type="http://schemas.openxmlformats.org/officeDocument/2006/relationships/slideLayout"/>
  <Relationship Id="rId3" Target="../slideLayouts/slideLayout2.xml" Type="http://schemas.openxmlformats.org/officeDocument/2006/relationships/slideLayout"/>
  <Relationship Id="rId2" Target="../slideLayouts/slideLayout1.xml" Type="http://schemas.openxmlformats.org/officeDocument/2006/relationships/slideLayout"/>
  <Relationship Id="rId6" Target="../slideLayouts/slideLayout5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Pr>
        <a:solidFill>
          <a:schemeClr val="bg1"/>
        </a:solidFill>
      </p:bgPr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false"/>
          <p:nvPr isPhoto="false"/>
        </p:nvSpPr>
        <p:spPr>
          <a:xfrm flipH="false" flipV="false" rot="0">
            <a:off x="240791" y="1258824"/>
            <a:ext cx="8644255" cy="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l" name="ODFLeft"/>
              <a:gd fmla="val t" name="ODFTop"/>
              <a:gd fmla="val r" name="ODFRight"/>
              <a:gd fmla="val b" name="ODFBottom"/>
              <a:gd fmla="val w" name="ODFWidth"/>
              <a:gd fmla="val h" name="ODFHeight"/>
            </a:gdLst>
            <a:rect b="OXMLTextRectB" l="OXMLTextRectL" r="OXMLTextRectR" t="OXMLTextRectT"/>
            <a:pathLst>
              <a:path fill="norm" h="0" stroke="true" w="0">
                <a:moveTo>
                  <a:pt x="0" y="0"/>
                </a:moveTo>
                <a:lnTo>
                  <a:pt x="8644128" y="0"/>
                </a:lnTo>
              </a:path>
            </a:pathLst>
          </a:custGeom>
          <a:ln w="18288">
            <a:solidFill>
              <a:srgbClr val="B70D17"/>
            </a:solidFill>
            <a:prstDash val="solid"/>
          </a:ln>
        </p:spPr>
        <p:txBody>
          <a:bodyPr bIns="0" lIns="0" rIns="0" tIns="0" wrap="square"/>
          <a:p/>
        </p:txBody>
      </p:sp>
      <p:sp>
        <p:nvSpPr>
          <p:cNvPr hidden="false" id="3" name="Shape 3"/>
          <p:cNvSpPr txBox="false"/>
          <p:nvPr isPhoto="false"/>
        </p:nvSpPr>
        <p:spPr>
          <a:xfrm flipH="false" flipV="false" rot="0">
            <a:off x="8163669" y="268675"/>
            <a:ext cx="708659" cy="711200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708659" name="ODFRight"/>
              <a:gd fmla="val 711200" name="ODFBottom"/>
              <a:gd fmla="val 708659" name="ODFWidth"/>
              <a:gd fmla="val 711200" name="ODFHeight"/>
            </a:gdLst>
            <a:rect b="OXMLTextRectB" l="OXMLTextRectL" r="OXMLTextRectR" t="OXMLTextRectT"/>
            <a:pathLst>
              <a:path fill="norm" h="711200" stroke="true" w="708659">
                <a:moveTo>
                  <a:pt x="670276" y="0"/>
                </a:moveTo>
                <a:lnTo>
                  <a:pt x="39661" y="0"/>
                </a:lnTo>
                <a:lnTo>
                  <a:pt x="7932" y="21240"/>
                </a:lnTo>
                <a:lnTo>
                  <a:pt x="0" y="49102"/>
                </a:lnTo>
                <a:lnTo>
                  <a:pt x="0" y="662013"/>
                </a:lnTo>
                <a:lnTo>
                  <a:pt x="22475" y="703141"/>
                </a:lnTo>
                <a:lnTo>
                  <a:pt x="659714" y="711102"/>
                </a:lnTo>
                <a:lnTo>
                  <a:pt x="670277" y="709775"/>
                </a:lnTo>
                <a:lnTo>
                  <a:pt x="704673" y="680588"/>
                </a:lnTo>
                <a:lnTo>
                  <a:pt x="708601" y="671301"/>
                </a:lnTo>
                <a:lnTo>
                  <a:pt x="708600" y="39780"/>
                </a:lnTo>
                <a:lnTo>
                  <a:pt x="687474" y="7945"/>
                </a:lnTo>
                <a:lnTo>
                  <a:pt x="670276" y="0"/>
                </a:lnTo>
                <a:close/>
              </a:path>
            </a:pathLst>
          </a:custGeom>
          <a:solidFill>
            <a:srgbClr val="B70D17"/>
          </a:solidFill>
        </p:spPr>
        <p:txBody>
          <a:bodyPr bIns="0" lIns="0" rIns="0" tIns="0" wrap="square"/>
          <a:p/>
        </p:txBody>
      </p:sp>
      <p:sp>
        <p:nvSpPr>
          <p:cNvPr hidden="false" id="4" name="Shape 4"/>
          <p:cNvSpPr txBox="false"/>
          <p:nvPr isPhoto="false"/>
        </p:nvSpPr>
        <p:spPr>
          <a:xfrm flipH="false" flipV="false" rot="0">
            <a:off x="8175567" y="287214"/>
            <a:ext cx="678815" cy="680719"/>
          </a:xfrm>
          <a:custGeom>
            <a:avLst/>
            <a:gdLst>
              <a:gd fmla="val 0" name="OXMLTextRectL"/>
              <a:gd fmla="val 0" name="OXMLTextRectT"/>
              <a:gd fmla="val w" name="OXMLTextRectR"/>
              <a:gd fmla="val h" name="OXMLTextRectB"/>
              <a:gd fmla="*/ OXMLTextRectL 1 w" name="COTextRectL"/>
              <a:gd fmla="*/ OXMLTextRectT 1 h" name="COTextRectT"/>
              <a:gd fmla="*/ OXMLTextRectR 1 w" name="COTextRectR"/>
              <a:gd fmla="*/ OXMLTextRectB 1 h" name="COTextRectB"/>
              <a:gd fmla="val 0" name="ODFLeft"/>
              <a:gd fmla="val 0" name="ODFTop"/>
              <a:gd fmla="val 678815" name="ODFRight"/>
              <a:gd fmla="val 680719" name="ODFBottom"/>
              <a:gd fmla="val 678815" name="ODFWidth"/>
              <a:gd fmla="val 680719" name="ODFHeight"/>
            </a:gdLst>
            <a:rect b="OXMLTextRectB" l="OXMLTextRectL" r="OXMLTextRectR" t="OXMLTextRectT"/>
            <a:pathLst>
              <a:path fill="norm" h="680719" stroke="true" w="678815">
                <a:moveTo>
                  <a:pt x="662359" y="0"/>
                </a:moveTo>
                <a:lnTo>
                  <a:pt x="14542" y="234848"/>
                </a:lnTo>
                <a:lnTo>
                  <a:pt x="0" y="253424"/>
                </a:lnTo>
                <a:lnTo>
                  <a:pt x="0" y="258732"/>
                </a:lnTo>
                <a:lnTo>
                  <a:pt x="1321" y="264039"/>
                </a:lnTo>
                <a:lnTo>
                  <a:pt x="3966" y="268017"/>
                </a:lnTo>
                <a:lnTo>
                  <a:pt x="239288" y="670007"/>
                </a:lnTo>
                <a:lnTo>
                  <a:pt x="243254" y="675314"/>
                </a:lnTo>
                <a:lnTo>
                  <a:pt x="247219" y="677968"/>
                </a:lnTo>
                <a:lnTo>
                  <a:pt x="252511" y="680621"/>
                </a:lnTo>
                <a:lnTo>
                  <a:pt x="264406" y="680621"/>
                </a:lnTo>
                <a:lnTo>
                  <a:pt x="268371" y="677968"/>
                </a:lnTo>
                <a:lnTo>
                  <a:pt x="273663" y="675314"/>
                </a:lnTo>
                <a:lnTo>
                  <a:pt x="277628" y="670007"/>
                </a:lnTo>
                <a:lnTo>
                  <a:pt x="675575" y="34535"/>
                </a:lnTo>
                <a:lnTo>
                  <a:pt x="678229" y="27861"/>
                </a:lnTo>
                <a:lnTo>
                  <a:pt x="678229" y="15943"/>
                </a:lnTo>
                <a:lnTo>
                  <a:pt x="675575" y="10646"/>
                </a:lnTo>
                <a:lnTo>
                  <a:pt x="667613" y="2701"/>
                </a:lnTo>
                <a:lnTo>
                  <a:pt x="662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bIns="0" lIns="0" rIns="0" tIns="0" wrap="square"/>
          <a:p/>
        </p:txBody>
      </p:sp>
      <p:sp>
        <p:nvSpPr>
          <p:cNvPr hidden="false" id="5" name="Shape 5"/>
          <p:cNvSpPr txBox="true"/>
          <p:nvPr isPhoto="false">
            <p:ph idx="0" type="title"/>
          </p:nvPr>
        </p:nvSpPr>
        <p:spPr>
          <a:xfrm flipH="false" flipV="false" rot="0">
            <a:off x="226872" y="166573"/>
            <a:ext cx="5859906" cy="880744"/>
          </a:xfrm>
          <a:prstGeom prst="rect">
            <a:avLst/>
          </a:prstGeom>
        </p:spPr>
        <p:txBody>
          <a:bodyPr bIns="0" lIns="0" rIns="0" tIns="0" wrap="square">
            <a:spAutoFit/>
          </a:bodyPr>
          <a:p/>
        </p:txBody>
      </p:sp>
      <p:sp>
        <p:nvSpPr>
          <p:cNvPr hidden="false" id="6" name="Shape 6"/>
          <p:cNvSpPr txBox="true"/>
          <p:nvPr isPhoto="false">
            <p:ph idx="1" type="body"/>
          </p:nvPr>
        </p:nvSpPr>
        <p:spPr>
          <a:xfrm flipH="false" flipV="false" rot="0">
            <a:off x="324408" y="1600276"/>
            <a:ext cx="8460105" cy="4508500"/>
          </a:xfrm>
          <a:prstGeom prst="rect">
            <a:avLst/>
          </a:prstGeom>
        </p:spPr>
        <p:txBody>
          <a:bodyPr bIns="0" lIns="0" rIns="0" tIns="0" wrap="square">
            <a:spAutoFit/>
          </a:bodyPr>
          <a:p/>
        </p:txBody>
      </p:sp>
      <p:sp>
        <p:nvSpPr>
          <p:cNvPr hidden="false" id="7" name="Shape 7"/>
          <p:cNvSpPr txBox="true"/>
          <p:nvPr isPhoto="false">
            <p:ph idx="3" type="ftr"/>
          </p:nvPr>
        </p:nvSpPr>
        <p:spPr>
          <a:xfrm flipH="false" flipV="false" rot="0">
            <a:off x="242417" y="6629806"/>
            <a:ext cx="2538730" cy="141603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2022</a:t>
            </a:r>
          </a:p>
        </p:txBody>
      </p:sp>
      <p:sp>
        <p:nvSpPr>
          <p:cNvPr hidden="false" id="8" name="Shape 8"/>
          <p:cNvSpPr txBox="true"/>
          <p:nvPr isPhoto="false">
            <p:ph idx="2" type="dt"/>
          </p:nvPr>
        </p:nvSpPr>
        <p:spPr>
          <a:xfrm flipH="false" flipV="false" rot="0">
            <a:off x="457200" y="6377940"/>
            <a:ext cx="2103120" cy="34290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algn="l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t>3/10/2026</a:t>
            </a:r>
          </a:p>
        </p:txBody>
      </p:sp>
      <p:sp>
        <p:nvSpPr>
          <p:cNvPr hidden="false" id="9" name="Shape 9"/>
          <p:cNvSpPr txBox="true"/>
          <p:nvPr isPhoto="false">
            <p:ph idx="4" type="sldNum"/>
          </p:nvPr>
        </p:nvSpPr>
        <p:spPr>
          <a:xfrm flipH="false" flipV="false" rot="0">
            <a:off x="6583680" y="6377940"/>
            <a:ext cx="2103119" cy="342900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defPPr/>
            <a:lvl1pPr algn="r" lvl="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C080B-D0C9-417C-9C3A-EB211C69BE86}" type="slidenum">
              <a:t>&lt;#&gt;</a:t>
            </a:fld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/>
      <a:lvl1pPr lvl="0">
        <a:defRPr b="true" i="false" sz="2800">
          <a:solidFill>
            <a:srgbClr val="B70D17"/>
          </a:solidFill>
          <a:latin typeface="Calibri"/>
          <a:ea typeface="Calibri"/>
          <a:cs typeface="Calibri"/>
        </a:defRPr>
      </a:lvl1pPr>
    </p:titleStyle>
    <p:bodyStyle>
      <a:defPPr/>
      <a:lvl1pPr indent="0" lvl="0" marL="0">
        <a:defRPr b="false" i="false" sz="1200">
          <a:solidFill>
            <a:srgbClr val="3E3E3E"/>
          </a:solidFill>
          <a:latin typeface="Microsoft Sans Serif"/>
          <a:ea typeface="Microsoft Sans Serif"/>
          <a:cs typeface="Microsoft Sans Serif"/>
        </a:defRPr>
      </a:lvl1pPr>
      <a:lvl2pPr indent="0" lvl="1" marL="457200">
        <a:defRPr>
          <a:latin typeface="+mn-lt"/>
          <a:ea typeface="+mn-ea"/>
          <a:cs typeface="+mn-cs"/>
        </a:defRPr>
      </a:lvl2pPr>
      <a:lvl3pPr indent="0" lvl="2" marL="914400">
        <a:defRPr>
          <a:latin typeface="+mn-lt"/>
          <a:ea typeface="+mn-ea"/>
          <a:cs typeface="+mn-cs"/>
        </a:defRPr>
      </a:lvl3pPr>
      <a:lvl4pPr indent="0" lvl="3" marL="1371600">
        <a:defRPr>
          <a:latin typeface="+mn-lt"/>
          <a:ea typeface="+mn-ea"/>
          <a:cs typeface="+mn-cs"/>
        </a:defRPr>
      </a:lvl4pPr>
      <a:lvl5pPr indent="0" lvl="4" marL="1828800">
        <a:defRPr>
          <a:latin typeface="+mn-lt"/>
          <a:ea typeface="+mn-ea"/>
          <a:cs typeface="+mn-cs"/>
        </a:defRPr>
      </a:lvl5pPr>
      <a:lvl6pPr indent="0" lvl="5" marL="2286000">
        <a:defRPr>
          <a:latin typeface="+mn-lt"/>
          <a:ea typeface="+mn-ea"/>
          <a:cs typeface="+mn-cs"/>
        </a:defRPr>
      </a:lvl6pPr>
      <a:lvl7pPr indent="0" lvl="6" marL="2743200">
        <a:defRPr>
          <a:latin typeface="+mn-lt"/>
          <a:ea typeface="+mn-ea"/>
          <a:cs typeface="+mn-cs"/>
        </a:defRPr>
      </a:lvl7pPr>
      <a:lvl8pPr indent="0" lvl="7" marL="3200400">
        <a:defRPr>
          <a:latin typeface="+mn-lt"/>
          <a:ea typeface="+mn-ea"/>
          <a:cs typeface="+mn-cs"/>
        </a:defRPr>
      </a:lvl8pPr>
      <a:lvl9pPr indent="0" lvl="8" marL="3657600">
        <a:defRPr>
          <a:latin typeface="+mn-lt"/>
          <a:ea typeface="+mn-ea"/>
          <a:cs typeface="+mn-cs"/>
        </a:defRPr>
      </a:lvl9pPr>
    </p:bodyStyle>
    <p:otherStyle>
      <a:defPPr/>
      <a:lvl1pPr indent="0" lvl="0" marL="0">
        <a:defRPr>
          <a:latin typeface="+mn-lt"/>
          <a:ea typeface="+mn-ea"/>
          <a:cs typeface="+mn-cs"/>
        </a:defRPr>
      </a:lvl1pPr>
      <a:lvl2pPr indent="0" lvl="1" marL="457200">
        <a:defRPr>
          <a:latin typeface="+mn-lt"/>
          <a:ea typeface="+mn-ea"/>
          <a:cs typeface="+mn-cs"/>
        </a:defRPr>
      </a:lvl2pPr>
      <a:lvl3pPr indent="0" lvl="2" marL="914400">
        <a:defRPr>
          <a:latin typeface="+mn-lt"/>
          <a:ea typeface="+mn-ea"/>
          <a:cs typeface="+mn-cs"/>
        </a:defRPr>
      </a:lvl3pPr>
      <a:lvl4pPr indent="0" lvl="3" marL="1371600">
        <a:defRPr>
          <a:latin typeface="+mn-lt"/>
          <a:ea typeface="+mn-ea"/>
          <a:cs typeface="+mn-cs"/>
        </a:defRPr>
      </a:lvl4pPr>
      <a:lvl5pPr indent="0" lvl="4" marL="1828800">
        <a:defRPr>
          <a:latin typeface="+mn-lt"/>
          <a:ea typeface="+mn-ea"/>
          <a:cs typeface="+mn-cs"/>
        </a:defRPr>
      </a:lvl5pPr>
      <a:lvl6pPr indent="0" lvl="5" marL="2286000">
        <a:defRPr>
          <a:latin typeface="+mn-lt"/>
          <a:ea typeface="+mn-ea"/>
          <a:cs typeface="+mn-cs"/>
        </a:defRPr>
      </a:lvl6pPr>
      <a:lvl7pPr indent="0" lvl="6" marL="2743200">
        <a:defRPr>
          <a:latin typeface="+mn-lt"/>
          <a:ea typeface="+mn-ea"/>
          <a:cs typeface="+mn-cs"/>
        </a:defRPr>
      </a:lvl7pPr>
      <a:lvl8pPr indent="0" lvl="7" marL="3200400">
        <a:defRPr>
          <a:latin typeface="+mn-lt"/>
          <a:ea typeface="+mn-ea"/>
          <a:cs typeface="+mn-cs"/>
        </a:defRPr>
      </a:lvl8pPr>
      <a:lvl9pPr indent="0" lvl="8"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4" Target="../media/24.jpeg" Type="http://schemas.openxmlformats.org/officeDocument/2006/relationships/image"/>
  <Relationship Id="rId1" Target="../media/21.jpeg" Type="http://schemas.openxmlformats.org/officeDocument/2006/relationships/image"/>
  <Relationship Id="rId8" Target="mailto:Aleksey_Bugrimenkov@moscow.kaplife.ru" TargetMode="External" Type="http://schemas.openxmlformats.org/officeDocument/2006/relationships/hyperlink"/>
  <Relationship Id="rId7" Target="../media/27.jpeg" Type="http://schemas.openxmlformats.org/officeDocument/2006/relationships/image"/>
  <Relationship Id="rId5" Target="../media/25.jpeg" Type="http://schemas.openxmlformats.org/officeDocument/2006/relationships/image"/>
  <Relationship Id="rId3" Target="../media/23.png" Type="http://schemas.openxmlformats.org/officeDocument/2006/relationships/image"/>
  <Relationship Id="rId2" Target="../media/22.png" Type="http://schemas.openxmlformats.org/officeDocument/2006/relationships/image"/>
  <Relationship Id="rId9" Target="../slideLayouts/slideLayout3.xml" Type="http://schemas.openxmlformats.org/officeDocument/2006/relationships/slideLayout"/>
  <Relationship Id="rId6" Target="../media/26.jpeg" Type="http://schemas.openxmlformats.org/officeDocument/2006/relationships/image"/>
</Relationships>

</file>

<file path=ppt/slides/_rels/slide3.xml.rels><?xml version="1.0" encoding="UTF-8" standalone="no" ?>
<Relationships xmlns="http://schemas.openxmlformats.org/package/2006/relationships">
  <Relationship Id="rId4" Target="../media/31.png" Type="http://schemas.openxmlformats.org/officeDocument/2006/relationships/image"/>
  <Relationship Id="rId1" Target="../media/28.png" Type="http://schemas.openxmlformats.org/officeDocument/2006/relationships/image"/>
  <Relationship Id="rId8" Target="../media/35.png" Type="http://schemas.openxmlformats.org/officeDocument/2006/relationships/image"/>
  <Relationship Id="rId7" Target="../media/34.png" Type="http://schemas.openxmlformats.org/officeDocument/2006/relationships/image"/>
  <Relationship Id="rId5" Target="../media/32.jpeg" Type="http://schemas.openxmlformats.org/officeDocument/2006/relationships/image"/>
  <Relationship Id="rId3" Target="../media/30.png" Type="http://schemas.openxmlformats.org/officeDocument/2006/relationships/image"/>
  <Relationship Id="rId2" Target="../media/29.png" Type="http://schemas.openxmlformats.org/officeDocument/2006/relationships/image"/>
  <Relationship Id="rId9" Target="../slideLayouts/slideLayout3.xml" Type="http://schemas.openxmlformats.org/officeDocument/2006/relationships/slideLayout"/>
  <Relationship Id="rId6" Target="../media/33.png" Type="http://schemas.openxmlformats.org/officeDocument/2006/relationships/image"/>
</Relationships>

</file>

<file path=ppt/slides/_rels/slide4.xml.rels><?xml version="1.0" encoding="UTF-8" standalone="no" ?>
<Relationships xmlns="http://schemas.openxmlformats.org/package/2006/relationships">
  <Relationship Id="rId1" Target="../slideLayouts/slideLayout3.xml" Type="http://schemas.openxmlformats.org/officeDocument/2006/relationships/slideLayout"/>
</Relationships>

</file>

<file path=ppt/slides/slide1.xml><?xml version="1.0" encoding="utf-8"?>
<p:sld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89" name="GroupShape 8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0" name="Shape 90"/>
          <p:cNvSpPr txBox="true"/>
          <p:nvPr isPhoto="false"/>
        </p:nvSpPr>
        <p:spPr>
          <a:xfrm flipH="false" flipV="false" rot="0">
            <a:off x="4045965" y="6498742"/>
            <a:ext cx="1122679" cy="299719"/>
          </a:xfrm>
          <a:prstGeom prst="rect">
            <a:avLst/>
          </a:prstGeom>
        </p:spPr>
        <p:txBody>
          <a:bodyPr bIns="0" lIns="0" rIns="0" tIns="12700" vert="horz" wrap="square">
            <a:spAutoFit/>
          </a:bodyPr>
          <a:p>
            <a:pPr indent="0" marL="12700">
              <a:lnSpc>
                <a:spcPct val="100000"/>
              </a:lnSpc>
              <a:spcBef>
                <a:spcPts val="100"/>
              </a:spcBef>
            </a:pPr>
            <a:r>
              <a:rPr b="true" spc="-10" sz="1800">
                <a:solidFill>
                  <a:srgbClr val="B70D17"/>
                </a:solidFill>
                <a:latin typeface="Calibri"/>
                <a:ea typeface="Calibri"/>
                <a:cs typeface="Calibri"/>
              </a:rPr>
              <a:t>KAPLIFE.RU</a:t>
            </a:r>
            <a:endParaRPr sz="1800">
              <a:latin typeface="Calibri"/>
              <a:ea typeface="Calibri"/>
              <a:cs typeface="Calibri"/>
            </a:endParaRPr>
          </a:p>
        </p:txBody>
      </p:sp>
      <p:sp>
        <p:nvSpPr>
          <p:cNvPr hidden="false" id="91" name="Shape 91"/>
          <p:cNvSpPr txBox="true"/>
          <p:nvPr isPhoto="false"/>
        </p:nvSpPr>
        <p:spPr>
          <a:xfrm flipH="false" flipV="false" rot="0">
            <a:off x="4267200" y="292661"/>
            <a:ext cx="4648200" cy="751487"/>
          </a:xfrm>
          <a:prstGeom prst="rect">
            <a:avLst/>
          </a:prstGeom>
        </p:spPr>
        <p:txBody>
          <a:bodyPr bIns="0" lIns="0" rIns="0" tIns="12700" vert="horz" wrap="square">
            <a:spAutoFit/>
          </a:bodyPr>
          <a:p>
            <a:pPr algn="ctr" indent="-2539" marL="12700" marR="5080">
              <a:lnSpc>
                <a:spcPct val="150100"/>
              </a:lnSpc>
              <a:spcBef>
                <a:spcPts val="100"/>
              </a:spcBef>
            </a:pPr>
            <a:r>
              <a:rPr b="true" spc="-10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МЕДИЦИНСКОЕ</a:t>
            </a:r>
            <a:r>
              <a:rPr b="true" spc="-15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 </a:t>
            </a:r>
            <a:r>
              <a:rPr b="true" spc="-10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СТРАХОВАНИЕ </a:t>
            </a:r>
            <a:r>
              <a:rPr b="true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ДЛЯ</a:t>
            </a:r>
            <a:r>
              <a:rPr b="true" spc="-35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 </a:t>
            </a:r>
            <a:r>
              <a:rPr b="true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ИНОСТРАННЫХ</a:t>
            </a:r>
            <a:r>
              <a:rPr b="true" spc="-55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 </a:t>
            </a:r>
            <a:r>
              <a:rPr b="true" spc="-10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СТУДЕНТОВ</a:t>
            </a:r>
            <a:r>
              <a:rPr b="true" spc="-10" sz="1600">
                <a:solidFill>
                  <a:srgbClr val="565656"/>
                </a:solidFill>
                <a:latin typeface="Calibri"/>
                <a:ea typeface="Calibri"/>
                <a:cs typeface="Calibri"/>
              </a:rPr>
              <a:t> ТУ им. А.А. Леонова</a:t>
            </a:r>
            <a:endParaRPr sz="1600">
              <a:latin typeface="Calibri"/>
              <a:ea typeface="Calibri"/>
              <a:cs typeface="Calibri"/>
            </a:endParaRPr>
          </a:p>
        </p:txBody>
      </p:sp>
      <p:graphicFrame>
        <p:nvGraphicFramePr>
          <p:cNvPr hidden="false" id="92" name="Table 92"/>
          <p:cNvGraphicFramePr/>
          <p:nvPr isPhoto="false"/>
        </p:nvGraphicFramePr>
        <p:xfrm flipH="false" flipV="false" rot="0">
          <a:off x="228599" y="1295399"/>
          <a:ext cx="8686801" cy="5203797"/>
        </p:xfrm>
        <a:graphic>
          <a:graphicData uri="http://schemas.openxmlformats.org/drawingml/2006/table">
            <a:tbl>
              <a:tblPr bandCol="false" bandRow="true" firstCol="false" firstRow="true" lastCol="false" lastRow="false">
                <a:tableStyleId>{2D5ABB26-0587-4C30-8999-92F81FD0307C}</a:tableStyleId>
              </a:tblPr>
              <a:tblGrid>
                <a:gridCol w="4345939"/>
                <a:gridCol w="4340862"/>
              </a:tblGrid>
              <a:tr h="289368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b="true" sz="1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ПАРАМЕТРЫ</a:t>
                      </a:r>
                      <a:r>
                        <a:rPr b="true" spc="160" sz="1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true" spc="-10" sz="1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ПРОГРАММЫ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70D1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27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b="true" spc="-10" sz="14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</a:rPr>
                        <a:t>ЗНАЧЕНИЯ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70D17"/>
                    </a:solidFill>
                  </a:tcPr>
                </a:tc>
              </a:tr>
              <a:tr h="283497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b="true"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ВОЗРАСТНЫЕ КАТЕГОРИИ ЗАСТРАХОВАННОГО</a:t>
                      </a: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От</a:t>
                      </a:r>
                      <a:r>
                        <a:rPr spc="-25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true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16</a:t>
                      </a:r>
                      <a:r>
                        <a:rPr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до </a:t>
                      </a:r>
                      <a:r>
                        <a:rPr b="true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65</a:t>
                      </a:r>
                      <a:r>
                        <a:rPr spc="5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лет</a:t>
                      </a:r>
                      <a:r>
                        <a:rPr spc="-45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spc="-1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включительно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254772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СТОИМОСТЬ</a:t>
                      </a:r>
                      <a:endParaRPr baseline="0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7E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b="true" sz="14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12 000</a:t>
                      </a:r>
                      <a:r>
                        <a:rPr b="true" spc="5" sz="14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true" spc="-10" sz="14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рублей</a:t>
                      </a:r>
                      <a:r>
                        <a:rPr b="true" spc="-30" sz="140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на</a:t>
                      </a:r>
                      <a:r>
                        <a:rPr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false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12</a:t>
                      </a:r>
                      <a:r>
                        <a:rPr b="false" spc="-35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false" spc="-1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месяцев</a:t>
                      </a:r>
                      <a:endParaRPr b="false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19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7E7"/>
                    </a:solidFill>
                  </a:tcPr>
                </a:tc>
              </a:tr>
              <a:tr h="297910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СТРАХОВЫЕ РИСКИ</a:t>
                      </a: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b="true"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ОБЩАЯ</a:t>
                      </a:r>
                      <a:r>
                        <a:rPr b="true" baseline="0"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true"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СТРАХОВАЯ</a:t>
                      </a:r>
                      <a:r>
                        <a:rPr b="true" spc="-5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="true"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СУММА</a:t>
                      </a:r>
                      <a:r>
                        <a:rPr b="true" spc="-20" sz="1400">
                          <a:solidFill>
                            <a:srgbClr val="3E3E3E"/>
                          </a:solidFill>
                          <a:latin typeface="Calibri"/>
                          <a:ea typeface="Calibri"/>
                          <a:cs typeface="Calibri"/>
                        </a:rPr>
                        <a:t> 1 700 000 рублей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653832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Неотложная и экстренная первичная медико-санитарная помощь в амбулаторно-поликлинических условиях</a:t>
                      </a:r>
                      <a:endParaRPr baseline="0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300</a:t>
                      </a:r>
                      <a:r>
                        <a:rPr baseline="0" sz="1400">
                          <a:latin typeface="+mn-lt"/>
                          <a:ea typeface="+mn-ea"/>
                          <a:cs typeface="+mn-cs"/>
                        </a:rPr>
                        <a:t> 000  (агрегатная</a:t>
                      </a:r>
                      <a:r>
                        <a:rPr baseline="0" sz="1400">
                          <a:latin typeface="Calibri"/>
                          <a:ea typeface="Calibri"/>
                          <a:cs typeface="Calibri"/>
                        </a:rPr>
                        <a:t>, обращения без ограничений)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297910"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indent="0" marL="9144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Скорая медицинская помощь</a:t>
                      </a: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algn="ctr" indent="0" marL="9271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300 000 </a:t>
                      </a:r>
                      <a:r>
                        <a:rPr baseline="0" sz="1400">
                          <a:latin typeface="+mn-lt"/>
                          <a:ea typeface="+mn-ea"/>
                          <a:cs typeface="+mn-cs"/>
                        </a:rPr>
                        <a:t> (агрегатная, обращения без ограничений)</a:t>
                      </a:r>
                      <a:endParaRPr sz="1400"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297910"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indent="0" marL="9144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Экстренная стационарная помощь</a:t>
                      </a: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algn="ctr" indent="0" marL="9271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300 000 </a:t>
                      </a:r>
                      <a:r>
                        <a:rPr baseline="0" sz="1400">
                          <a:latin typeface="+mn-lt"/>
                          <a:ea typeface="+mn-ea"/>
                          <a:cs typeface="+mn-cs"/>
                        </a:rPr>
                        <a:t> (агрегатная, обращения без ограничений)</a:t>
                      </a:r>
                      <a:endParaRPr sz="1400"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297910"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indent="0" marL="9144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Экстренная стоматологическая помощь</a:t>
                      </a: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algn="ctr" indent="0" marL="92710" marR="0">
                        <a:lnSpc>
                          <a:spcPct val="100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300 000</a:t>
                      </a:r>
                      <a:r>
                        <a:rPr baseline="0" sz="140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  <a:r>
                        <a:rPr baseline="0" sz="1400">
                          <a:latin typeface="+mn-lt"/>
                          <a:ea typeface="+mn-ea"/>
                          <a:cs typeface="+mn-cs"/>
                        </a:rPr>
                        <a:t> (агрегатная, обращения без ограничений)</a:t>
                      </a:r>
                      <a:endParaRPr sz="1400"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447746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Репатриация (до ближайшего аэропорта к постоянному месту проживания</a:t>
                      </a:r>
                      <a:endParaRPr baseline="0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ctr" indent="0" marL="9271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500 000 руб.</a:t>
                      </a:r>
                      <a:endParaRPr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  <a:headEnd len="med" type="none" w="med"/>
                      <a:tailEnd len="med" type="none" w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824343">
                <a:tc gridSpan="1" hMerge="false" rowSpan="1" vMerge="false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indent="0" marL="91440">
                        <a:lnSpc>
                          <a:spcPct val="100000"/>
                        </a:lnSpc>
                        <a:buNone/>
                      </a:pPr>
                      <a:r>
                        <a:rPr sz="1400">
                          <a:latin typeface="Calibri"/>
                          <a:ea typeface="Calibri"/>
                          <a:cs typeface="Calibri"/>
                        </a:rPr>
                        <a:t>Медосмотр на базе:</a:t>
                      </a:r>
                      <a:r>
                        <a:rPr baseline="0" sz="1400">
                          <a:latin typeface="Calibri"/>
                          <a:ea typeface="Calibri"/>
                          <a:cs typeface="Calibri"/>
                        </a:rPr>
                        <a:t> </a:t>
                      </a:r>
                    </a:p>
                    <a:p>
                      <a:pPr indent="0" marL="91440">
                        <a:lnSpc>
                          <a:spcPct val="100000"/>
                        </a:lnSpc>
                        <a:buNone/>
                      </a:pP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ФГБУ «ФНКЦ КМИБ» ФМБА РОССИИ: </a:t>
                      </a:r>
                    </a:p>
                    <a:p>
                      <a:pPr indent="0" marL="91440">
                        <a:lnSpc>
                          <a:spcPct val="100000"/>
                        </a:lnSpc>
                        <a:buNone/>
                      </a:pP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МСЧ №6, 141070, </a:t>
                      </a: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г.Королёв</a:t>
                      </a: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ул.Богомолова</a:t>
                      </a:r>
                      <a:r>
                        <a:rPr b="true" baseline="0" sz="1400">
                          <a:latin typeface="Calibri"/>
                          <a:ea typeface="Calibri"/>
                          <a:cs typeface="Calibri"/>
                        </a:rPr>
                        <a:t>, д.11</a:t>
                      </a:r>
                      <a:endParaRPr b="true" sz="140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anchor="t" anchorCtr="false" marB="0" marL="0" marR="0" marT="3683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7E7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>
                        <a:buFont typeface="Arial"/>
                        <a:buChar char="•"/>
                      </a:lvl1pPr>
                      <a:lvl2pPr lvl="1">
                        <a:buFont typeface="Courier New"/>
                        <a:buChar char="o"/>
                      </a:lvl2pPr>
                      <a:lvl3pPr lvl="2">
                        <a:buFont typeface="Wingdings"/>
                        <a:buChar char="§"/>
                      </a:lvl3pPr>
                      <a:lvl4pPr lvl="3">
                        <a:buFont typeface="Arial"/>
                        <a:buChar char="•"/>
                      </a:lvl4pPr>
                      <a:lvl5pPr lvl="4">
                        <a:buFont typeface="Courier New"/>
                        <a:buChar char="o"/>
                      </a:lvl5pPr>
                      <a:lvl6pPr lvl="5">
                        <a:buFont typeface="Wingdings"/>
                        <a:buChar char="§"/>
                      </a:lvl6pPr>
                      <a:lvl7pPr lvl="6">
                        <a:buFont typeface="Arial"/>
                        <a:buChar char="•"/>
                      </a:lvl7pPr>
                      <a:lvl8pPr lvl="7">
                        <a:buFont typeface="Courier New"/>
                        <a:buChar char="o"/>
                      </a:lvl8pPr>
                      <a:lvl9pPr lvl="8">
                        <a:buFont typeface="Wingdings"/>
                        <a:buChar char="§"/>
                      </a:lvl9pPr>
                    </a:lstStyle>
                    <a:p>
                      <a:pPr algn="l" indent="-285750" marL="285750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</a:rPr>
                        <a:t>Выдача справки 086-у</a:t>
                      </a:r>
                    </a:p>
                    <a:p>
                      <a:pPr algn="l" indent="-285750" marL="285750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</a:rPr>
                        <a:t>Флюорография</a:t>
                      </a:r>
                    </a:p>
                    <a:p>
                      <a:pPr algn="l" indent="-285750" marL="285750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sz="1400">
                          <a:latin typeface="Times New Roman"/>
                          <a:ea typeface="Times New Roman"/>
                          <a:cs typeface="Times New Roman"/>
                        </a:rPr>
                        <a:t>Тест на ВИЧ,</a:t>
                      </a:r>
                      <a:r>
                        <a:rPr baseline="0" sz="1400">
                          <a:latin typeface="Times New Roman"/>
                          <a:ea typeface="Times New Roman"/>
                          <a:cs typeface="Times New Roman"/>
                        </a:rPr>
                        <a:t> гепатит В</a:t>
                      </a:r>
                    </a:p>
                    <a:p>
                      <a:pPr algn="l" indent="-285750" marL="285750">
                        <a:lnSpc>
                          <a:spcPct val="100000"/>
                        </a:lnSpc>
                        <a:buFont typeface="Arial"/>
                        <a:buChar char="•"/>
                      </a:pPr>
                      <a:r>
                        <a:rPr baseline="0" sz="1400">
                          <a:latin typeface="Times New Roman"/>
                          <a:ea typeface="Times New Roman"/>
                          <a:cs typeface="Times New Roman"/>
                        </a:rPr>
                        <a:t>ПЦР тест на </a:t>
                      </a:r>
                      <a:r>
                        <a:rPr baseline="0" sz="1400"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endParaRPr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anchor="t" anchorCtr="false" marB="0" marL="0" marR="0" marT="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7E7"/>
                    </a:solidFill>
                  </a:tcPr>
                </a:tc>
              </a:tr>
              <a:tr h="298445"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Территория действия / Территория оказания услуг</a:t>
                      </a:r>
                      <a:endParaRPr baseline="0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810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  <a:tc gridSpan="1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indent="0" marL="92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Вся территория Российской Федерации</a:t>
                      </a:r>
                      <a:endParaRPr baseline="0" sz="14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t" anchorCtr="false" marB="0" marL="0" marR="0" marT="38100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CCCC"/>
                    </a:solidFill>
                  </a:tcPr>
                </a:tc>
              </a:tr>
              <a:tr h="861757">
                <a:tc gridSpan="2" hMerge="false" rowSpan="1" vMerge="false">
                  <a:txBody>
                    <a:bodyPr/>
                    <a:lstStyle>
                      <a:defPPr/>
                      <a:lvl1pPr lvl="0"/>
                    </a:lstStyle>
                    <a:p>
                      <a:pPr algn="just" indent="0" marL="91440" marR="8128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ДОГОВОР ВСТУПАЕТ В СИЛУ С 00 ЧАСОВ 00 МИНУТ ДНЯ, СЛЕДУЮЩЕГО ЗА ДНЕМ ЕГО ЗАКЛЮЧЕНИЯ ПРИ УСЛОВИИ УПЛАТЫ СТРАХОВОЙ ПРЕМИИ В ДЕНЬ ЗАКЛЮЧЕНИЯ ДОГОВОРА СТРАХОВАНИЯ. СТРАХОВЫМИ СЛУЧАЯМИ ПРИЗНАЮТСЯ СОБЫТИЯ, ПРОИЗОШЕДШИЕ С 00 ЧАСОВ 00 МИНУТ </a:t>
                      </a: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ПЯТ</a:t>
                      </a: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ОГО</a:t>
                      </a: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baseline="0" sz="14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ДНЯ, СЛЕДУЮЩЕГО ЗА ДНЕМ ВСТУПЛЕНИЯ ДОГОВОРА В СИЛУ.</a:t>
                      </a:r>
                    </a:p>
                  </a:txBody>
                  <a:tcPr anchor="t" anchorCtr="false" marB="0" marL="0" marR="0" marT="38735" vert="horz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E7E7"/>
                    </a:solidFill>
                  </a:tcPr>
                </a:tc>
                <a:tc gridSpan="1" hMerge="true" rowSpan="1" vMerge="false">
                  <a:txBody>
                    <a:bodyPr/>
                    <a:p/>
                  </a:txBody>
                  <a:tcPr anchor="t" anchorCtr="false" marB="45720" marL="91440" marR="91440" marT="45720" vert="horz"/>
                </a:tc>
              </a:tr>
            </a:tbl>
          </a:graphicData>
        </a:graphic>
      </p:graphicFrame>
      <p:sp>
        <p:nvSpPr>
          <p:cNvPr hidden="false" id="93" name="Shape 93"/>
          <p:cNvSpPr txBox="true"/>
          <p:nvPr isPhoto="false"/>
        </p:nvSpPr>
        <p:spPr>
          <a:xfrm flipH="false" flipV="false" rot="0">
            <a:off x="223344" y="6631544"/>
            <a:ext cx="2538730" cy="128240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lstStyle>
            <a:defPPr/>
            <a:lvl1pPr lvl="0">
              <a:defRPr b="true" i="false" sz="900">
                <a:solidFill>
                  <a:srgbClr val="B71F24"/>
                </a:solidFill>
                <a:latin typeface="Calibri"/>
                <a:ea typeface="Calibri"/>
                <a:cs typeface="Calibri"/>
              </a:defRPr>
            </a:lvl1pPr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</a:t>
            </a:r>
            <a:r>
              <a:rPr>
                <a:solidFill>
                  <a:srgbClr val="B70D17"/>
                </a:solidFill>
              </a:rPr>
              <a:t>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2026</a:t>
            </a:r>
            <a:endParaRPr spc="-20">
              <a:solidFill>
                <a:srgbClr val="B70D17"/>
              </a:solidFill>
            </a:endParaRPr>
          </a:p>
        </p:txBody>
      </p:sp>
    </p:spTree>
  </p:cSld>
</p:sld>
</file>

<file path=ppt/slides/slide2.xml><?xml version="1.0" encoding="utf-8"?>
<p:sld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94" name="GroupShape 94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pic>
        <p:nvPicPr>
          <p:cNvPr hidden="false" id="96" name="Picture 96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203922" y="3537339"/>
            <a:ext cx="3049887" cy="1429511"/>
          </a:xfrm>
          <a:prstGeom prst="rect">
            <a:avLst/>
          </a:prstGeom>
        </p:spPr>
      </p:pic>
      <p:sp>
        <p:nvSpPr>
          <p:cNvPr hidden="false" id="97" name="Shape 97"/>
          <p:cNvSpPr txBox="true"/>
          <p:nvPr isPhoto="false">
            <p:ph idx="0" type="title"/>
          </p:nvPr>
        </p:nvSpPr>
        <p:spPr>
          <a:xfrm flipH="false" flipV="false" rot="0">
            <a:off x="226872" y="166573"/>
            <a:ext cx="5859906" cy="444994"/>
          </a:xfrm>
          <a:prstGeom prst="rect">
            <a:avLst/>
          </a:prstGeom>
        </p:spPr>
        <p:txBody>
          <a:bodyPr bIns="0" lIns="0" rIns="0" tIns="13970" vert="horz" wrap="square">
            <a:spAutoFit/>
          </a:bodyPr>
          <a:lstStyle>
            <a:defPPr/>
            <a:lvl1pPr lvl="0"/>
          </a:lstStyle>
          <a:p>
            <a:pPr indent="0" marL="12700">
              <a:lnSpc>
                <a:spcPct val="100000"/>
              </a:lnSpc>
              <a:spcBef>
                <a:spcPts val="110"/>
              </a:spcBef>
            </a:pPr>
            <a:r>
              <a:rPr>
                <a:solidFill>
                  <a:srgbClr val="313131"/>
                </a:solidFill>
              </a:rPr>
              <a:t>ОФОРМ</a:t>
            </a:r>
            <a:r>
              <a:rPr>
                <a:solidFill>
                  <a:srgbClr val="313131"/>
                </a:solidFill>
              </a:rPr>
              <a:t>ЛЕНИЕ </a:t>
            </a:r>
            <a:r>
              <a:rPr spc="-10">
                <a:solidFill>
                  <a:srgbClr val="313131"/>
                </a:solidFill>
              </a:rPr>
              <a:t>ПОЛИС</a:t>
            </a:r>
            <a:r>
              <a:rPr spc="-10">
                <a:solidFill>
                  <a:srgbClr val="313131"/>
                </a:solidFill>
              </a:rPr>
              <a:t>А</a:t>
            </a:r>
            <a:endParaRPr spc="-10">
              <a:solidFill>
                <a:srgbClr val="313131"/>
              </a:solidFill>
            </a:endParaRPr>
          </a:p>
        </p:txBody>
      </p:sp>
      <p:sp>
        <p:nvSpPr>
          <p:cNvPr hidden="false" id="98" name="Shape 98"/>
          <p:cNvSpPr txBox="true"/>
          <p:nvPr isPhoto="false"/>
        </p:nvSpPr>
        <p:spPr>
          <a:xfrm flipH="false" flipV="false" rot="0">
            <a:off x="3098100" y="1406143"/>
            <a:ext cx="5774753" cy="4683975"/>
          </a:xfrm>
          <a:prstGeom prst="rect">
            <a:avLst/>
          </a:prstGeom>
        </p:spPr>
        <p:txBody>
          <a:bodyPr bIns="0" lIns="0" rIns="0" tIns="13334" vert="horz" wrap="square">
            <a:spAutoFit/>
          </a:bodyPr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b="true" spc="-10">
                <a:solidFill>
                  <a:srgbClr val="3E3E3E"/>
                </a:solidFill>
                <a:latin typeface="+mn-lt"/>
                <a:ea typeface="+mn-ea"/>
                <a:cs typeface="+mn-cs"/>
              </a:rPr>
              <a:t>ОФОРМЛЕНИЕ ЧЕРЕЗ СОТРУДНИКА СТРАХОВОЙ КОМПАНИИ</a:t>
            </a:r>
            <a:r>
              <a:rPr b="true">
                <a:latin typeface="+mn-lt"/>
                <a:ea typeface="+mn-ea"/>
                <a:cs typeface="+mn-cs"/>
              </a:rPr>
              <a:t> </a:t>
            </a:r>
            <a:r>
              <a:rPr b="true">
                <a:solidFill>
                  <a:srgbClr val="3E3E3E"/>
                </a:solidFill>
                <a:latin typeface="+mn-lt"/>
                <a:ea typeface="+mn-ea"/>
                <a:cs typeface="+mn-cs"/>
              </a:rPr>
              <a:t>ЧЕРЕЗ ЭЛЕКТРОННУЮ </a:t>
            </a:r>
            <a:r>
              <a:rPr b="true">
                <a:solidFill>
                  <a:srgbClr val="3E3E3E"/>
                </a:solidFill>
                <a:latin typeface="+mn-lt"/>
                <a:ea typeface="+mn-ea"/>
                <a:cs typeface="+mn-cs"/>
              </a:rPr>
              <a:t>ПОЧТУ</a:t>
            </a:r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endParaRPr>
              <a:solidFill>
                <a:srgbClr val="3E3E3E"/>
              </a:solidFill>
              <a:latin typeface="+mn-lt"/>
              <a:ea typeface="+mn-ea"/>
              <a:cs typeface="+mn-cs"/>
            </a:endParaRPr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sz="1400"/>
              <a:t>ОТПРАВИТЬ НА ЭЛЕКТРОННУЮ ПОЧТУ </a:t>
            </a:r>
            <a:r>
              <a:rPr sz="1400"/>
              <a:t>Anna.sstolitsa@mail.ru </a:t>
            </a:r>
            <a:r>
              <a:rPr sz="1400"/>
              <a:t>ДОКУМЕНТЫ (СКАН ИЛИ ФОТОГРАФИЮ) - Паспорт + перевод на русский язык (это может быть виза) - Телефон студентов ( можно один на всех) - Адрес регистрации ( адрес общежития)</a:t>
            </a:r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endParaRPr sz="1400"/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sz="1400"/>
              <a:t>С ЭЛЕКТРОННОЙ ПОЧТЫ </a:t>
            </a:r>
            <a:r>
              <a:rPr sz="1400"/>
              <a:t>Anna.sstolitsa@mail.ru</a:t>
            </a:r>
            <a:r>
              <a:rPr sz="1400"/>
              <a:t> В ОТВЕТ ПРИДЁТ ОБРАЗЕЦ ПОЛИСА И QR-КОД ДЛЯ ОПЛАТЫ ПОЛИСА ОН-ЛАЙН НА САЙТЕ СТРАХОВОЙ КОМПАНИИ</a:t>
            </a:r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endParaRPr sz="1400"/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sz="1400"/>
              <a:t>ПОСЛЕ ОПЛАТЫ НАПРАВИТЬ ЧЕК ОБ ОПЛАТЕ ПОЛИСА НА ЭЛЕКТРОННУЮ ПОЧТУ </a:t>
            </a:r>
            <a:r>
              <a:rPr sz="1400"/>
              <a:t>Anna.sstolitsa@mail.ru</a:t>
            </a:r>
            <a:r>
              <a:rPr sz="1400"/>
              <a:t> </a:t>
            </a:r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endParaRPr sz="1400"/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sz="1400"/>
              <a:t>В ОТВЕТ ПРИДЁТ ГОТОВЫЙ ЭЛЕКТРОННЫЙ ПОЛИС МЕДИЦИНСКОГО СТРАХОВАНИЯ (ехать за ним в страховую компанию не нужно, просто распечатать при необходимости)</a:t>
            </a:r>
            <a:br>
              <a:rPr sz="1400"/>
            </a:br>
            <a:endParaRPr sz="1400"/>
          </a:p>
          <a:p>
            <a:pPr indent="0" marL="12700">
              <a:lnSpc>
                <a:spcPct val="100000"/>
              </a:lnSpc>
              <a:spcBef>
                <a:spcPts val="104"/>
              </a:spcBef>
            </a:pPr>
            <a:endParaRPr sz="140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hidden="false" id="99" name="Shape 99"/>
          <p:cNvGrpSpPr/>
          <p:nvPr isPhoto="false"/>
        </p:nvGrpSpPr>
        <p:grpSpPr>
          <a:xfrm flipH="false" flipV="false" rot="0">
            <a:off x="255278" y="5116483"/>
            <a:ext cx="2212226" cy="1405126"/>
            <a:chOff x="0" y="0"/>
            <a:chExt cx="2212226" cy="1405126"/>
          </a:xfrm>
        </p:grpSpPr>
        <p:pic>
          <p:nvPicPr>
            <p:cNvPr hidden="false" id="101" name="Picture 101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219092" y="466345"/>
              <a:ext cx="1929233" cy="658367"/>
            </a:xfrm>
            <a:prstGeom prst="rect">
              <a:avLst/>
            </a:prstGeom>
          </p:spPr>
        </p:pic>
        <p:pic>
          <p:nvPicPr>
            <p:cNvPr hidden="false" id="103" name="Picture 103"/>
            <p:cNvPicPr preferRelativeResize="true"/>
            <p:nvPr isPhoto="false"/>
          </p:nvPicPr>
          <p:blipFill>
            <a:blip r:embed="rId3"/>
            <a:stretch/>
          </p:blipFill>
          <p:spPr>
            <a:xfrm flipH="false" flipV="false" rot="0">
              <a:off x="0" y="0"/>
              <a:ext cx="1987049" cy="606551"/>
            </a:xfrm>
            <a:prstGeom prst="rect">
              <a:avLst/>
            </a:prstGeom>
          </p:spPr>
        </p:pic>
        <p:pic>
          <p:nvPicPr>
            <p:cNvPr hidden="false" id="105" name="Picture 105"/>
            <p:cNvPicPr preferRelativeResize="true"/>
            <p:nvPr isPhoto="false"/>
          </p:nvPicPr>
          <p:blipFill>
            <a:blip r:embed="rId4"/>
            <a:stretch/>
          </p:blipFill>
          <p:spPr>
            <a:xfrm flipH="false" flipV="false" rot="0">
              <a:off x="559902" y="963168"/>
              <a:ext cx="894628" cy="332230"/>
            </a:xfrm>
            <a:prstGeom prst="rect">
              <a:avLst/>
            </a:prstGeom>
          </p:spPr>
        </p:pic>
        <p:pic>
          <p:nvPicPr>
            <p:cNvPr hidden="false" id="107" name="Picture 107"/>
            <p:cNvPicPr preferRelativeResize="true"/>
            <p:nvPr isPhoto="false"/>
          </p:nvPicPr>
          <p:blipFill>
            <a:blip r:embed="rId5"/>
            <a:stretch/>
          </p:blipFill>
          <p:spPr>
            <a:xfrm flipH="false" flipV="false" rot="0">
              <a:off x="1439316" y="1072895"/>
              <a:ext cx="772909" cy="332230"/>
            </a:xfrm>
            <a:prstGeom prst="rect">
              <a:avLst/>
            </a:prstGeom>
          </p:spPr>
        </p:pic>
      </p:grpSp>
      <p:grpSp>
        <p:nvGrpSpPr>
          <p:cNvPr hidden="false" id="108" name="Shape 108"/>
          <p:cNvGrpSpPr/>
          <p:nvPr isPhoto="false"/>
        </p:nvGrpSpPr>
        <p:grpSpPr>
          <a:xfrm flipH="false" flipV="false" rot="0">
            <a:off x="429037" y="1335024"/>
            <a:ext cx="1990344" cy="2100071"/>
            <a:chOff x="0" y="0"/>
            <a:chExt cx="1990344" cy="2100071"/>
          </a:xfrm>
        </p:grpSpPr>
        <p:pic>
          <p:nvPicPr>
            <p:cNvPr hidden="false" id="110" name="Picture 110"/>
            <p:cNvPicPr preferRelativeResize="true"/>
            <p:nvPr isPhoto="false"/>
          </p:nvPicPr>
          <p:blipFill>
            <a:blip r:embed="rId6"/>
            <a:stretch/>
          </p:blipFill>
          <p:spPr>
            <a:xfrm flipH="false" flipV="false" rot="0">
              <a:off x="0" y="0"/>
              <a:ext cx="1408176" cy="1941576"/>
            </a:xfrm>
            <a:prstGeom prst="rect">
              <a:avLst/>
            </a:prstGeom>
          </p:spPr>
        </p:pic>
        <p:pic>
          <p:nvPicPr>
            <p:cNvPr hidden="false" id="112" name="Picture 112"/>
            <p:cNvPicPr preferRelativeResize="true"/>
            <p:nvPr isPhoto="false"/>
          </p:nvPicPr>
          <p:blipFill>
            <a:blip r:embed="rId7"/>
            <a:stretch/>
          </p:blipFill>
          <p:spPr>
            <a:xfrm flipH="false" flipV="false" rot="0">
              <a:off x="710184" y="1170432"/>
              <a:ext cx="1280160" cy="929639"/>
            </a:xfrm>
            <a:prstGeom prst="rect">
              <a:avLst/>
            </a:prstGeom>
          </p:spPr>
        </p:pic>
      </p:grpSp>
      <p:sp>
        <p:nvSpPr>
          <p:cNvPr hidden="false" id="113" name="Shape 113"/>
          <p:cNvSpPr txBox="true"/>
          <p:nvPr isPhoto="false">
            <p:ph idx="11" type="ftr"/>
          </p:nvPr>
        </p:nvSpPr>
        <p:spPr>
          <a:xfrm flipH="false" flipV="false" rot="0">
            <a:off x="203922" y="6628892"/>
            <a:ext cx="2538730" cy="128240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lstStyle>
            <a:defPPr/>
            <a:lvl1pPr lvl="0"/>
          </a:lstStyle>
          <a:p>
            <a:pPr indent="0" marL="12700">
              <a:lnSpc>
                <a:spcPts val="964"/>
              </a:lnSpc>
            </a:pPr>
            <a:r>
              <a:rPr>
                <a:solidFill>
                  <a:srgbClr val="B70D17"/>
                </a:solidFill>
              </a:rPr>
              <a:t>©</a:t>
            </a:r>
            <a:r>
              <a:rPr spc="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ООО</a:t>
            </a:r>
            <a:r>
              <a:rPr spc="-4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«Капитал Лайф</a:t>
            </a:r>
            <a:r>
              <a:rPr spc="-15">
                <a:solidFill>
                  <a:srgbClr val="B70D17"/>
                </a:solidFill>
              </a:rPr>
              <a:t> </a:t>
            </a:r>
            <a:r>
              <a:rPr>
                <a:solidFill>
                  <a:srgbClr val="B70D17"/>
                </a:solidFill>
              </a:rPr>
              <a:t>Страхование</a:t>
            </a:r>
            <a:r>
              <a:rPr spc="-25">
                <a:solidFill>
                  <a:srgbClr val="B70D17"/>
                </a:solidFill>
              </a:rPr>
              <a:t> </a:t>
            </a:r>
            <a:r>
              <a:rPr spc="-10">
                <a:solidFill>
                  <a:srgbClr val="B70D17"/>
                </a:solidFill>
              </a:rPr>
              <a:t>Жизни»,</a:t>
            </a:r>
            <a:r>
              <a:rPr spc="-50">
                <a:solidFill>
                  <a:srgbClr val="B70D17"/>
                </a:solidFill>
              </a:rPr>
              <a:t> </a:t>
            </a:r>
            <a:r>
              <a:rPr spc="-20">
                <a:solidFill>
                  <a:srgbClr val="B70D17"/>
                </a:solidFill>
              </a:rPr>
              <a:t>202</a:t>
            </a:r>
            <a:r>
              <a:rPr spc="-20">
                <a:solidFill>
                  <a:srgbClr val="B70D17"/>
                </a:solidFill>
              </a:rPr>
              <a:t>6</a:t>
            </a:r>
            <a:endParaRPr spc="-20">
              <a:solidFill>
                <a:srgbClr val="B70D17"/>
              </a:solidFill>
            </a:endParaRPr>
          </a:p>
        </p:txBody>
      </p:sp>
      <p:sp>
        <p:nvSpPr>
          <p:cNvPr hidden="false" id="114" name="Shape 114"/>
          <p:cNvSpPr txBox="true"/>
          <p:nvPr isPhoto="false"/>
        </p:nvSpPr>
        <p:spPr>
          <a:xfrm flipH="false" flipV="false" rot="0">
            <a:off x="8724645" y="6628892"/>
            <a:ext cx="84455" cy="141605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p>
            <a:pPr indent="0" marL="12700">
              <a:lnSpc>
                <a:spcPts val="964"/>
              </a:lnSpc>
            </a:pPr>
            <a:r>
              <a:rPr b="true" spc="-50" sz="900">
                <a:solidFill>
                  <a:srgbClr val="313131"/>
                </a:solidFill>
                <a:latin typeface="Calibri"/>
                <a:ea typeface="Calibri"/>
                <a:cs typeface="Calibri"/>
              </a:rPr>
              <a:t>2</a:t>
            </a:r>
            <a:endParaRPr sz="900">
              <a:latin typeface="Calibri"/>
              <a:ea typeface="Calibri"/>
              <a:cs typeface="Calibri"/>
            </a:endParaRPr>
          </a:p>
        </p:txBody>
      </p:sp>
      <p:sp>
        <p:nvSpPr>
          <p:cNvPr hidden="false" id="115" name="Shape 115"/>
          <p:cNvSpPr txBox="false"/>
          <p:nvPr isPhoto="false"/>
        </p:nvSpPr>
        <p:spPr>
          <a:xfrm flipH="false" flipV="false" rot="0">
            <a:off x="3021372" y="5888367"/>
            <a:ext cx="5612241" cy="584775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r>
              <a:rPr sz="1600"/>
              <a:t>Ваш персональный менеджер +7 (926) 963-46-32</a:t>
            </a:r>
          </a:p>
          <a:p>
            <a:r>
              <a:rPr sz="1600" u="sng">
                <a:solidFill>
                  <a:srgbClr val="0000FF"/>
                </a:solidFill>
                <a:hlinkClick action="" r:id="rId8" tooltip=""/>
              </a:rPr>
              <a:t>Aleksey_Bugrimenkov@moscow.kaplife.ru</a:t>
            </a:r>
            <a:endParaRPr sz="1600"/>
          </a:p>
        </p:txBody>
      </p:sp>
    </p:spTree>
  </p:cSld>
</p:sld>
</file>

<file path=ppt/slides/slide3.xml><?xml version="1.0" encoding="utf-8"?>
<p:sld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16" name="GroupShape 11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7" name="Shape 117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0" lIns="0" rIns="0" tIns="233602" vert="horz" wrap="square">
            <a:spAutoFit/>
          </a:bodyPr>
          <a:lstStyle>
            <a:defPPr/>
            <a:lvl1pPr lvl="0"/>
          </a:lstStyle>
          <a:p>
            <a:pPr indent="0" marL="24765">
              <a:lnSpc>
                <a:spcPct val="100000"/>
              </a:lnSpc>
              <a:spcBef>
                <a:spcPts val="104"/>
              </a:spcBef>
            </a:pPr>
            <a:r>
              <a:rPr>
                <a:solidFill>
                  <a:srgbClr val="303030"/>
                </a:solidFill>
              </a:rPr>
              <a:t>КАК</a:t>
            </a:r>
            <a:r>
              <a:rPr spc="-65">
                <a:solidFill>
                  <a:srgbClr val="303030"/>
                </a:solidFill>
              </a:rPr>
              <a:t> </a:t>
            </a:r>
            <a:r>
              <a:rPr>
                <a:solidFill>
                  <a:srgbClr val="303030"/>
                </a:solidFill>
              </a:rPr>
              <a:t>РАБОТАЕТ</a:t>
            </a:r>
            <a:r>
              <a:rPr spc="-60">
                <a:solidFill>
                  <a:srgbClr val="303030"/>
                </a:solidFill>
              </a:rPr>
              <a:t> </a:t>
            </a:r>
            <a:r>
              <a:rPr>
                <a:solidFill>
                  <a:srgbClr val="303030"/>
                </a:solidFill>
              </a:rPr>
              <a:t>ПОЛИС</a:t>
            </a:r>
            <a:r>
              <a:rPr spc="-60">
                <a:solidFill>
                  <a:srgbClr val="303030"/>
                </a:solidFill>
              </a:rPr>
              <a:t> </a:t>
            </a:r>
            <a:r>
              <a:rPr spc="-10">
                <a:solidFill>
                  <a:srgbClr val="303030"/>
                </a:solidFill>
              </a:rPr>
              <a:t>СТРАХОВАНИЯ</a:t>
            </a:r>
          </a:p>
        </p:txBody>
      </p:sp>
      <p:sp>
        <p:nvSpPr>
          <p:cNvPr hidden="false" id="118" name="Shape 118"/>
          <p:cNvSpPr txBox="true"/>
          <p:nvPr isPhoto="false"/>
        </p:nvSpPr>
        <p:spPr>
          <a:xfrm flipH="false" flipV="false" rot="0">
            <a:off x="974547" y="3158743"/>
            <a:ext cx="1544955" cy="270510"/>
          </a:xfrm>
          <a:prstGeom prst="rect">
            <a:avLst/>
          </a:prstGeom>
        </p:spPr>
        <p:txBody>
          <a:bodyPr bIns="0" lIns="0" rIns="0" tIns="13334" vert="horz" wrap="square">
            <a:spAutoFit/>
          </a:bodyPr>
          <a:p>
            <a:pPr indent="0" marL="12700">
              <a:lnSpc>
                <a:spcPct val="100000"/>
              </a:lnSpc>
              <a:spcBef>
                <a:spcPts val="104"/>
              </a:spcBef>
            </a:pPr>
            <a:r>
              <a:rPr b="true" i="true" spc="-10" sz="1600">
                <a:solidFill>
                  <a:srgbClr val="3E3E3E"/>
                </a:solidFill>
                <a:latin typeface="Times New Roman"/>
                <a:ea typeface="Times New Roman"/>
                <a:cs typeface="Times New Roman"/>
              </a:rPr>
              <a:t>Застрахованный</a:t>
            </a:r>
            <a:endParaRPr sz="1600"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hidden="false" id="119" name="Shape 119"/>
          <p:cNvGrpSpPr/>
          <p:nvPr isPhoto="false"/>
        </p:nvGrpSpPr>
        <p:grpSpPr>
          <a:xfrm flipH="false" flipV="false" rot="0">
            <a:off x="930455" y="1674167"/>
            <a:ext cx="6658609" cy="1461769"/>
            <a:chOff x="0" y="0"/>
            <a:chExt cx="6658609" cy="1461769"/>
          </a:xfrm>
        </p:grpSpPr>
        <p:pic>
          <p:nvPicPr>
            <p:cNvPr hidden="false" id="121" name="Picture 121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0" y="0"/>
              <a:ext cx="1461409" cy="1461409"/>
            </a:xfrm>
            <a:prstGeom prst="rect">
              <a:avLst/>
            </a:prstGeom>
          </p:spPr>
        </p:pic>
        <p:sp>
          <p:nvSpPr>
            <p:cNvPr hidden="false" id="122" name="Shape 122"/>
            <p:cNvSpPr txBox="false"/>
            <p:nvPr isPhoto="false"/>
          </p:nvSpPr>
          <p:spPr>
            <a:xfrm flipH="false" flipV="false" rot="0">
              <a:off x="66241" y="63192"/>
              <a:ext cx="1383664" cy="13868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3664" name="ODFRight"/>
                <a:gd fmla="val 1386839" name="ODFBottom"/>
                <a:gd fmla="val 1383664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3664">
                  <a:moveTo>
                    <a:pt x="691768" y="0"/>
                  </a:moveTo>
                  <a:lnTo>
                    <a:pt x="644397" y="1650"/>
                  </a:lnTo>
                  <a:lnTo>
                    <a:pt x="597916" y="6350"/>
                  </a:lnTo>
                  <a:lnTo>
                    <a:pt x="552322" y="14097"/>
                  </a:lnTo>
                  <a:lnTo>
                    <a:pt x="507872" y="24764"/>
                  </a:lnTo>
                  <a:lnTo>
                    <a:pt x="464566" y="38226"/>
                  </a:lnTo>
                  <a:lnTo>
                    <a:pt x="422528" y="54482"/>
                  </a:lnTo>
                  <a:lnTo>
                    <a:pt x="381762" y="73278"/>
                  </a:lnTo>
                  <a:lnTo>
                    <a:pt x="342645" y="94614"/>
                  </a:lnTo>
                  <a:lnTo>
                    <a:pt x="304926" y="118363"/>
                  </a:lnTo>
                  <a:lnTo>
                    <a:pt x="269036" y="144399"/>
                  </a:lnTo>
                  <a:lnTo>
                    <a:pt x="234873" y="172719"/>
                  </a:lnTo>
                  <a:lnTo>
                    <a:pt x="202603" y="203073"/>
                  </a:lnTo>
                  <a:lnTo>
                    <a:pt x="172326" y="235457"/>
                  </a:lnTo>
                  <a:lnTo>
                    <a:pt x="144132" y="269620"/>
                  </a:lnTo>
                  <a:lnTo>
                    <a:pt x="118135" y="305688"/>
                  </a:lnTo>
                  <a:lnTo>
                    <a:pt x="94437" y="343407"/>
                  </a:lnTo>
                  <a:lnTo>
                    <a:pt x="73151" y="382650"/>
                  </a:lnTo>
                  <a:lnTo>
                    <a:pt x="54356" y="423417"/>
                  </a:lnTo>
                  <a:lnTo>
                    <a:pt x="38176" y="465581"/>
                  </a:lnTo>
                  <a:lnTo>
                    <a:pt x="24714" y="509015"/>
                  </a:lnTo>
                  <a:lnTo>
                    <a:pt x="14058" y="553592"/>
                  </a:lnTo>
                  <a:lnTo>
                    <a:pt x="6311" y="599186"/>
                  </a:lnTo>
                  <a:lnTo>
                    <a:pt x="1600" y="645794"/>
                  </a:lnTo>
                  <a:lnTo>
                    <a:pt x="0" y="693292"/>
                  </a:lnTo>
                  <a:lnTo>
                    <a:pt x="1600" y="740663"/>
                  </a:lnTo>
                  <a:lnTo>
                    <a:pt x="6311" y="787273"/>
                  </a:lnTo>
                  <a:lnTo>
                    <a:pt x="14058" y="832992"/>
                  </a:lnTo>
                  <a:lnTo>
                    <a:pt x="24714" y="877569"/>
                  </a:lnTo>
                  <a:lnTo>
                    <a:pt x="38176" y="921003"/>
                  </a:lnTo>
                  <a:lnTo>
                    <a:pt x="54356" y="963167"/>
                  </a:lnTo>
                  <a:lnTo>
                    <a:pt x="73151" y="1003935"/>
                  </a:lnTo>
                  <a:lnTo>
                    <a:pt x="94437" y="1043177"/>
                  </a:lnTo>
                  <a:lnTo>
                    <a:pt x="118135" y="1080897"/>
                  </a:lnTo>
                  <a:lnTo>
                    <a:pt x="144132" y="1116838"/>
                  </a:lnTo>
                  <a:lnTo>
                    <a:pt x="172326" y="1151127"/>
                  </a:lnTo>
                  <a:lnTo>
                    <a:pt x="202603" y="1183513"/>
                  </a:lnTo>
                  <a:lnTo>
                    <a:pt x="234873" y="1213865"/>
                  </a:lnTo>
                  <a:lnTo>
                    <a:pt x="269036" y="1242060"/>
                  </a:lnTo>
                  <a:lnTo>
                    <a:pt x="304926" y="1268094"/>
                  </a:lnTo>
                  <a:lnTo>
                    <a:pt x="342645" y="1291843"/>
                  </a:lnTo>
                  <a:lnTo>
                    <a:pt x="381762" y="1313179"/>
                  </a:lnTo>
                  <a:lnTo>
                    <a:pt x="422528" y="1332102"/>
                  </a:lnTo>
                  <a:lnTo>
                    <a:pt x="464566" y="1348231"/>
                  </a:lnTo>
                  <a:lnTo>
                    <a:pt x="507872" y="1361693"/>
                  </a:lnTo>
                  <a:lnTo>
                    <a:pt x="552322" y="1372489"/>
                  </a:lnTo>
                  <a:lnTo>
                    <a:pt x="597916" y="1380236"/>
                  </a:lnTo>
                  <a:lnTo>
                    <a:pt x="644397" y="1384935"/>
                  </a:lnTo>
                  <a:lnTo>
                    <a:pt x="691768" y="1386459"/>
                  </a:lnTo>
                  <a:lnTo>
                    <a:pt x="739140" y="1384935"/>
                  </a:lnTo>
                  <a:lnTo>
                    <a:pt x="785622" y="1380236"/>
                  </a:lnTo>
                  <a:lnTo>
                    <a:pt x="831087" y="1372489"/>
                  </a:lnTo>
                  <a:lnTo>
                    <a:pt x="875665" y="1361693"/>
                  </a:lnTo>
                  <a:lnTo>
                    <a:pt x="918972" y="1348231"/>
                  </a:lnTo>
                  <a:lnTo>
                    <a:pt x="961009" y="1332102"/>
                  </a:lnTo>
                  <a:lnTo>
                    <a:pt x="1001648" y="1313179"/>
                  </a:lnTo>
                  <a:lnTo>
                    <a:pt x="1040891" y="1291843"/>
                  </a:lnTo>
                  <a:lnTo>
                    <a:pt x="1078484" y="1268094"/>
                  </a:lnTo>
                  <a:lnTo>
                    <a:pt x="1114424" y="1242060"/>
                  </a:lnTo>
                  <a:lnTo>
                    <a:pt x="1148587" y="1213865"/>
                  </a:lnTo>
                  <a:lnTo>
                    <a:pt x="1180846" y="1183513"/>
                  </a:lnTo>
                  <a:lnTo>
                    <a:pt x="1211198" y="1151127"/>
                  </a:lnTo>
                  <a:lnTo>
                    <a:pt x="1239392" y="1116838"/>
                  </a:lnTo>
                  <a:lnTo>
                    <a:pt x="1265301" y="1080897"/>
                  </a:lnTo>
                  <a:lnTo>
                    <a:pt x="1289049" y="1043177"/>
                  </a:lnTo>
                  <a:lnTo>
                    <a:pt x="1310386" y="1003935"/>
                  </a:lnTo>
                  <a:lnTo>
                    <a:pt x="1329055" y="963167"/>
                  </a:lnTo>
                  <a:lnTo>
                    <a:pt x="1345311" y="921003"/>
                  </a:lnTo>
                  <a:lnTo>
                    <a:pt x="1358773" y="877569"/>
                  </a:lnTo>
                  <a:lnTo>
                    <a:pt x="1369441" y="832992"/>
                  </a:lnTo>
                  <a:lnTo>
                    <a:pt x="1377187" y="787273"/>
                  </a:lnTo>
                  <a:lnTo>
                    <a:pt x="1381886" y="740663"/>
                  </a:lnTo>
                  <a:lnTo>
                    <a:pt x="1383411" y="693292"/>
                  </a:lnTo>
                  <a:lnTo>
                    <a:pt x="1381633" y="643381"/>
                  </a:lnTo>
                  <a:lnTo>
                    <a:pt x="1376298" y="593978"/>
                  </a:lnTo>
                  <a:lnTo>
                    <a:pt x="1367536" y="545338"/>
                  </a:lnTo>
                  <a:lnTo>
                    <a:pt x="1355343" y="497586"/>
                  </a:lnTo>
                  <a:lnTo>
                    <a:pt x="1339849" y="450850"/>
                  </a:lnTo>
                  <a:lnTo>
                    <a:pt x="1321054" y="405384"/>
                  </a:lnTo>
                  <a:lnTo>
                    <a:pt x="1299083" y="361441"/>
                  </a:lnTo>
                  <a:lnTo>
                    <a:pt x="1273936" y="319024"/>
                  </a:lnTo>
                  <a:lnTo>
                    <a:pt x="1245870" y="278384"/>
                  </a:lnTo>
                  <a:lnTo>
                    <a:pt x="1214881" y="239649"/>
                  </a:lnTo>
                  <a:lnTo>
                    <a:pt x="1180846" y="203073"/>
                  </a:lnTo>
                  <a:lnTo>
                    <a:pt x="1144397" y="169037"/>
                  </a:lnTo>
                  <a:lnTo>
                    <a:pt x="1105789" y="137922"/>
                  </a:lnTo>
                  <a:lnTo>
                    <a:pt x="1065148" y="109727"/>
                  </a:lnTo>
                  <a:lnTo>
                    <a:pt x="1022858" y="84581"/>
                  </a:lnTo>
                  <a:lnTo>
                    <a:pt x="978916" y="62611"/>
                  </a:lnTo>
                  <a:lnTo>
                    <a:pt x="933577" y="43814"/>
                  </a:lnTo>
                  <a:lnTo>
                    <a:pt x="887095" y="28193"/>
                  </a:lnTo>
                  <a:lnTo>
                    <a:pt x="839342" y="16001"/>
                  </a:lnTo>
                  <a:lnTo>
                    <a:pt x="790829" y="7112"/>
                  </a:lnTo>
                  <a:lnTo>
                    <a:pt x="741553" y="1777"/>
                  </a:lnTo>
                  <a:lnTo>
                    <a:pt x="691768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23" name="Shape 123"/>
            <p:cNvSpPr txBox="false"/>
            <p:nvPr isPhoto="false"/>
          </p:nvSpPr>
          <p:spPr>
            <a:xfrm flipH="false" flipV="false" rot="0">
              <a:off x="66241" y="63192"/>
              <a:ext cx="1383664" cy="13868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3664" name="ODFRight"/>
                <a:gd fmla="val 1386839" name="ODFBottom"/>
                <a:gd fmla="val 1383664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3664">
                  <a:moveTo>
                    <a:pt x="0" y="693292"/>
                  </a:moveTo>
                  <a:lnTo>
                    <a:pt x="1600" y="645794"/>
                  </a:lnTo>
                  <a:lnTo>
                    <a:pt x="6311" y="599186"/>
                  </a:lnTo>
                  <a:lnTo>
                    <a:pt x="14058" y="553592"/>
                  </a:lnTo>
                  <a:lnTo>
                    <a:pt x="24714" y="509015"/>
                  </a:lnTo>
                  <a:lnTo>
                    <a:pt x="38176" y="465581"/>
                  </a:lnTo>
                  <a:lnTo>
                    <a:pt x="54356" y="423417"/>
                  </a:lnTo>
                  <a:lnTo>
                    <a:pt x="73151" y="382650"/>
                  </a:lnTo>
                  <a:lnTo>
                    <a:pt x="94437" y="343407"/>
                  </a:lnTo>
                  <a:lnTo>
                    <a:pt x="118135" y="305688"/>
                  </a:lnTo>
                  <a:lnTo>
                    <a:pt x="144132" y="269620"/>
                  </a:lnTo>
                  <a:lnTo>
                    <a:pt x="172326" y="235457"/>
                  </a:lnTo>
                  <a:lnTo>
                    <a:pt x="202603" y="203073"/>
                  </a:lnTo>
                  <a:lnTo>
                    <a:pt x="234873" y="172719"/>
                  </a:lnTo>
                  <a:lnTo>
                    <a:pt x="269036" y="144399"/>
                  </a:lnTo>
                  <a:lnTo>
                    <a:pt x="304926" y="118363"/>
                  </a:lnTo>
                  <a:lnTo>
                    <a:pt x="342645" y="94614"/>
                  </a:lnTo>
                  <a:lnTo>
                    <a:pt x="381762" y="73278"/>
                  </a:lnTo>
                  <a:lnTo>
                    <a:pt x="422528" y="54482"/>
                  </a:lnTo>
                  <a:lnTo>
                    <a:pt x="464566" y="38226"/>
                  </a:lnTo>
                  <a:lnTo>
                    <a:pt x="507872" y="24764"/>
                  </a:lnTo>
                  <a:lnTo>
                    <a:pt x="552322" y="14097"/>
                  </a:lnTo>
                  <a:lnTo>
                    <a:pt x="597916" y="6350"/>
                  </a:lnTo>
                  <a:lnTo>
                    <a:pt x="644397" y="1650"/>
                  </a:lnTo>
                  <a:lnTo>
                    <a:pt x="691768" y="0"/>
                  </a:lnTo>
                  <a:lnTo>
                    <a:pt x="741553" y="1777"/>
                  </a:lnTo>
                  <a:lnTo>
                    <a:pt x="790829" y="7112"/>
                  </a:lnTo>
                  <a:lnTo>
                    <a:pt x="839342" y="16001"/>
                  </a:lnTo>
                  <a:lnTo>
                    <a:pt x="887095" y="28193"/>
                  </a:lnTo>
                  <a:lnTo>
                    <a:pt x="933577" y="43814"/>
                  </a:lnTo>
                  <a:lnTo>
                    <a:pt x="978916" y="62611"/>
                  </a:lnTo>
                  <a:lnTo>
                    <a:pt x="1022858" y="84581"/>
                  </a:lnTo>
                  <a:lnTo>
                    <a:pt x="1065148" y="109727"/>
                  </a:lnTo>
                  <a:lnTo>
                    <a:pt x="1105789" y="137922"/>
                  </a:lnTo>
                  <a:lnTo>
                    <a:pt x="1144397" y="169037"/>
                  </a:lnTo>
                  <a:lnTo>
                    <a:pt x="1180846" y="203073"/>
                  </a:lnTo>
                  <a:lnTo>
                    <a:pt x="1214881" y="239649"/>
                  </a:lnTo>
                  <a:lnTo>
                    <a:pt x="1245870" y="278384"/>
                  </a:lnTo>
                  <a:lnTo>
                    <a:pt x="1273936" y="319024"/>
                  </a:lnTo>
                  <a:lnTo>
                    <a:pt x="1299083" y="361441"/>
                  </a:lnTo>
                  <a:lnTo>
                    <a:pt x="1321054" y="405384"/>
                  </a:lnTo>
                  <a:lnTo>
                    <a:pt x="1339849" y="450850"/>
                  </a:lnTo>
                  <a:lnTo>
                    <a:pt x="1355343" y="497586"/>
                  </a:lnTo>
                  <a:lnTo>
                    <a:pt x="1367536" y="545338"/>
                  </a:lnTo>
                  <a:lnTo>
                    <a:pt x="1376298" y="593978"/>
                  </a:lnTo>
                  <a:lnTo>
                    <a:pt x="1381633" y="643381"/>
                  </a:lnTo>
                  <a:lnTo>
                    <a:pt x="1383411" y="693292"/>
                  </a:lnTo>
                  <a:lnTo>
                    <a:pt x="1381886" y="740663"/>
                  </a:lnTo>
                  <a:lnTo>
                    <a:pt x="1377187" y="787273"/>
                  </a:lnTo>
                  <a:lnTo>
                    <a:pt x="1369441" y="832992"/>
                  </a:lnTo>
                  <a:lnTo>
                    <a:pt x="1358773" y="877569"/>
                  </a:lnTo>
                  <a:lnTo>
                    <a:pt x="1345311" y="921003"/>
                  </a:lnTo>
                  <a:lnTo>
                    <a:pt x="1329055" y="963167"/>
                  </a:lnTo>
                  <a:lnTo>
                    <a:pt x="1310386" y="1003935"/>
                  </a:lnTo>
                  <a:lnTo>
                    <a:pt x="1289049" y="1043177"/>
                  </a:lnTo>
                  <a:lnTo>
                    <a:pt x="1265301" y="1080897"/>
                  </a:lnTo>
                  <a:lnTo>
                    <a:pt x="1239392" y="1116838"/>
                  </a:lnTo>
                  <a:lnTo>
                    <a:pt x="1211198" y="1151127"/>
                  </a:lnTo>
                  <a:lnTo>
                    <a:pt x="1180846" y="1183513"/>
                  </a:lnTo>
                  <a:lnTo>
                    <a:pt x="1148587" y="1213865"/>
                  </a:lnTo>
                  <a:lnTo>
                    <a:pt x="1114424" y="1242060"/>
                  </a:lnTo>
                  <a:lnTo>
                    <a:pt x="1078484" y="1268094"/>
                  </a:lnTo>
                  <a:lnTo>
                    <a:pt x="1040891" y="1291843"/>
                  </a:lnTo>
                  <a:lnTo>
                    <a:pt x="1001648" y="1313179"/>
                  </a:lnTo>
                  <a:lnTo>
                    <a:pt x="961009" y="1332102"/>
                  </a:lnTo>
                  <a:lnTo>
                    <a:pt x="918972" y="1348231"/>
                  </a:lnTo>
                  <a:lnTo>
                    <a:pt x="875665" y="1361693"/>
                  </a:lnTo>
                  <a:lnTo>
                    <a:pt x="831087" y="1372489"/>
                  </a:lnTo>
                  <a:lnTo>
                    <a:pt x="785622" y="1380236"/>
                  </a:lnTo>
                  <a:lnTo>
                    <a:pt x="739140" y="1384935"/>
                  </a:lnTo>
                  <a:lnTo>
                    <a:pt x="691768" y="1386459"/>
                  </a:lnTo>
                  <a:lnTo>
                    <a:pt x="644397" y="1384935"/>
                  </a:lnTo>
                  <a:lnTo>
                    <a:pt x="597916" y="1380236"/>
                  </a:lnTo>
                  <a:lnTo>
                    <a:pt x="552322" y="1372489"/>
                  </a:lnTo>
                  <a:lnTo>
                    <a:pt x="507872" y="1361693"/>
                  </a:lnTo>
                  <a:lnTo>
                    <a:pt x="464566" y="1348231"/>
                  </a:lnTo>
                  <a:lnTo>
                    <a:pt x="422528" y="1332102"/>
                  </a:lnTo>
                  <a:lnTo>
                    <a:pt x="381762" y="1313179"/>
                  </a:lnTo>
                  <a:lnTo>
                    <a:pt x="342645" y="1291843"/>
                  </a:lnTo>
                  <a:lnTo>
                    <a:pt x="304926" y="1268094"/>
                  </a:lnTo>
                  <a:lnTo>
                    <a:pt x="269036" y="1242060"/>
                  </a:lnTo>
                  <a:lnTo>
                    <a:pt x="234873" y="1213865"/>
                  </a:lnTo>
                  <a:lnTo>
                    <a:pt x="202603" y="1183513"/>
                  </a:lnTo>
                  <a:lnTo>
                    <a:pt x="172326" y="1151127"/>
                  </a:lnTo>
                  <a:lnTo>
                    <a:pt x="144132" y="1116838"/>
                  </a:lnTo>
                  <a:lnTo>
                    <a:pt x="118135" y="1080897"/>
                  </a:lnTo>
                  <a:lnTo>
                    <a:pt x="94437" y="1043177"/>
                  </a:lnTo>
                  <a:lnTo>
                    <a:pt x="73151" y="1003935"/>
                  </a:lnTo>
                  <a:lnTo>
                    <a:pt x="54356" y="963167"/>
                  </a:lnTo>
                  <a:lnTo>
                    <a:pt x="38176" y="921003"/>
                  </a:lnTo>
                  <a:lnTo>
                    <a:pt x="24714" y="877569"/>
                  </a:lnTo>
                  <a:lnTo>
                    <a:pt x="14058" y="832992"/>
                  </a:lnTo>
                  <a:lnTo>
                    <a:pt x="6311" y="787273"/>
                  </a:lnTo>
                  <a:lnTo>
                    <a:pt x="1600" y="740663"/>
                  </a:lnTo>
                  <a:lnTo>
                    <a:pt x="0" y="693292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25" name="Picture 125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133297" y="133295"/>
              <a:ext cx="1194815" cy="1194815"/>
            </a:xfrm>
            <a:prstGeom prst="rect">
              <a:avLst/>
            </a:prstGeom>
          </p:spPr>
        </p:pic>
        <p:pic>
          <p:nvPicPr>
            <p:cNvPr hidden="false" id="127" name="Picture 127"/>
            <p:cNvPicPr preferRelativeResize="true"/>
            <p:nvPr isPhoto="false"/>
          </p:nvPicPr>
          <p:blipFill>
            <a:blip r:embed="rId3"/>
            <a:stretch/>
          </p:blipFill>
          <p:spPr>
            <a:xfrm flipH="false" flipV="false" rot="0">
              <a:off x="218641" y="215592"/>
              <a:ext cx="1078992" cy="1082038"/>
            </a:xfrm>
            <a:prstGeom prst="rect">
              <a:avLst/>
            </a:prstGeom>
          </p:spPr>
        </p:pic>
        <p:sp>
          <p:nvSpPr>
            <p:cNvPr hidden="false" id="128" name="Shape 128"/>
            <p:cNvSpPr txBox="false"/>
            <p:nvPr isPhoto="false"/>
          </p:nvSpPr>
          <p:spPr>
            <a:xfrm flipH="false" flipV="false" rot="0">
              <a:off x="218641" y="215592"/>
              <a:ext cx="1078864" cy="10820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078864" name="ODFRight"/>
                <a:gd fmla="val 1082039" name="ODFBottom"/>
                <a:gd fmla="val 1078864" name="ODFWidth"/>
                <a:gd fmla="val 1082039" name="ODFHeight"/>
              </a:gdLst>
              <a:rect b="OXMLTextRectB" l="OXMLTextRectL" r="OXMLTextRectR" t="OXMLTextRectT"/>
              <a:pathLst>
                <a:path fill="norm" h="1082039" stroke="true" w="1078864">
                  <a:moveTo>
                    <a:pt x="0" y="541019"/>
                  </a:moveTo>
                  <a:lnTo>
                    <a:pt x="2209" y="491743"/>
                  </a:lnTo>
                  <a:lnTo>
                    <a:pt x="8686" y="443738"/>
                  </a:lnTo>
                  <a:lnTo>
                    <a:pt x="19265" y="397128"/>
                  </a:lnTo>
                  <a:lnTo>
                    <a:pt x="33743" y="352170"/>
                  </a:lnTo>
                  <a:lnTo>
                    <a:pt x="51942" y="309117"/>
                  </a:lnTo>
                  <a:lnTo>
                    <a:pt x="73647" y="267969"/>
                  </a:lnTo>
                  <a:lnTo>
                    <a:pt x="98691" y="228980"/>
                  </a:lnTo>
                  <a:lnTo>
                    <a:pt x="126872" y="192404"/>
                  </a:lnTo>
                  <a:lnTo>
                    <a:pt x="157987" y="158495"/>
                  </a:lnTo>
                  <a:lnTo>
                    <a:pt x="191897" y="127253"/>
                  </a:lnTo>
                  <a:lnTo>
                    <a:pt x="228345" y="98932"/>
                  </a:lnTo>
                  <a:lnTo>
                    <a:pt x="267207" y="73913"/>
                  </a:lnTo>
                  <a:lnTo>
                    <a:pt x="308228" y="52069"/>
                  </a:lnTo>
                  <a:lnTo>
                    <a:pt x="351281" y="33781"/>
                  </a:lnTo>
                  <a:lnTo>
                    <a:pt x="395985" y="19303"/>
                  </a:lnTo>
                  <a:lnTo>
                    <a:pt x="442467" y="8762"/>
                  </a:lnTo>
                  <a:lnTo>
                    <a:pt x="490347" y="2159"/>
                  </a:lnTo>
                  <a:lnTo>
                    <a:pt x="539496" y="0"/>
                  </a:lnTo>
                  <a:lnTo>
                    <a:pt x="586866" y="2031"/>
                  </a:lnTo>
                  <a:lnTo>
                    <a:pt x="633603" y="8254"/>
                  </a:lnTo>
                  <a:lnTo>
                    <a:pt x="679449" y="18541"/>
                  </a:lnTo>
                  <a:lnTo>
                    <a:pt x="724154" y="32638"/>
                  </a:lnTo>
                  <a:lnTo>
                    <a:pt x="767334" y="50673"/>
                  </a:lnTo>
                  <a:lnTo>
                    <a:pt x="808862" y="72262"/>
                  </a:lnTo>
                  <a:lnTo>
                    <a:pt x="848486" y="97536"/>
                  </a:lnTo>
                  <a:lnTo>
                    <a:pt x="885952" y="126237"/>
                  </a:lnTo>
                  <a:lnTo>
                    <a:pt x="920877" y="158495"/>
                  </a:lnTo>
                  <a:lnTo>
                    <a:pt x="953008" y="193548"/>
                  </a:lnTo>
                  <a:lnTo>
                    <a:pt x="981710" y="231139"/>
                  </a:lnTo>
                  <a:lnTo>
                    <a:pt x="1006855" y="270890"/>
                  </a:lnTo>
                  <a:lnTo>
                    <a:pt x="1028446" y="312419"/>
                  </a:lnTo>
                  <a:lnTo>
                    <a:pt x="1046353" y="355853"/>
                  </a:lnTo>
                  <a:lnTo>
                    <a:pt x="1060449" y="400557"/>
                  </a:lnTo>
                  <a:lnTo>
                    <a:pt x="1070610" y="446531"/>
                  </a:lnTo>
                  <a:lnTo>
                    <a:pt x="1076833" y="493394"/>
                  </a:lnTo>
                  <a:lnTo>
                    <a:pt x="1078865" y="541019"/>
                  </a:lnTo>
                  <a:lnTo>
                    <a:pt x="1076705" y="590168"/>
                  </a:lnTo>
                  <a:lnTo>
                    <a:pt x="1070229" y="638175"/>
                  </a:lnTo>
                  <a:lnTo>
                    <a:pt x="1059687" y="684784"/>
                  </a:lnTo>
                  <a:lnTo>
                    <a:pt x="1045210" y="729741"/>
                  </a:lnTo>
                  <a:lnTo>
                    <a:pt x="1026922" y="772922"/>
                  </a:lnTo>
                  <a:lnTo>
                    <a:pt x="1005204" y="814069"/>
                  </a:lnTo>
                  <a:lnTo>
                    <a:pt x="980185" y="852931"/>
                  </a:lnTo>
                  <a:lnTo>
                    <a:pt x="951991" y="889507"/>
                  </a:lnTo>
                  <a:lnTo>
                    <a:pt x="920877" y="923543"/>
                  </a:lnTo>
                  <a:lnTo>
                    <a:pt x="886967" y="954786"/>
                  </a:lnTo>
                  <a:lnTo>
                    <a:pt x="850518" y="982979"/>
                  </a:lnTo>
                  <a:lnTo>
                    <a:pt x="811784" y="1008126"/>
                  </a:lnTo>
                  <a:lnTo>
                    <a:pt x="770762" y="1029842"/>
                  </a:lnTo>
                  <a:lnTo>
                    <a:pt x="727710" y="1048130"/>
                  </a:lnTo>
                  <a:lnTo>
                    <a:pt x="682879" y="1062609"/>
                  </a:lnTo>
                  <a:lnTo>
                    <a:pt x="636397" y="1073277"/>
                  </a:lnTo>
                  <a:lnTo>
                    <a:pt x="588517" y="1079753"/>
                  </a:lnTo>
                  <a:lnTo>
                    <a:pt x="539496" y="1081913"/>
                  </a:lnTo>
                  <a:lnTo>
                    <a:pt x="490347" y="1079753"/>
                  </a:lnTo>
                  <a:lnTo>
                    <a:pt x="442467" y="1073277"/>
                  </a:lnTo>
                  <a:lnTo>
                    <a:pt x="395985" y="1062609"/>
                  </a:lnTo>
                  <a:lnTo>
                    <a:pt x="351281" y="1048130"/>
                  </a:lnTo>
                  <a:lnTo>
                    <a:pt x="308228" y="1029842"/>
                  </a:lnTo>
                  <a:lnTo>
                    <a:pt x="267207" y="1008126"/>
                  </a:lnTo>
                  <a:lnTo>
                    <a:pt x="228345" y="982979"/>
                  </a:lnTo>
                  <a:lnTo>
                    <a:pt x="191897" y="954786"/>
                  </a:lnTo>
                  <a:lnTo>
                    <a:pt x="157987" y="923543"/>
                  </a:lnTo>
                  <a:lnTo>
                    <a:pt x="126872" y="889507"/>
                  </a:lnTo>
                  <a:lnTo>
                    <a:pt x="98691" y="852931"/>
                  </a:lnTo>
                  <a:lnTo>
                    <a:pt x="73647" y="814069"/>
                  </a:lnTo>
                  <a:lnTo>
                    <a:pt x="51942" y="772922"/>
                  </a:lnTo>
                  <a:lnTo>
                    <a:pt x="33743" y="729741"/>
                  </a:lnTo>
                  <a:lnTo>
                    <a:pt x="19265" y="684784"/>
                  </a:lnTo>
                  <a:lnTo>
                    <a:pt x="8686" y="638175"/>
                  </a:lnTo>
                  <a:lnTo>
                    <a:pt x="2209" y="590168"/>
                  </a:lnTo>
                  <a:lnTo>
                    <a:pt x="0" y="541019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30" name="Picture 130"/>
            <p:cNvPicPr preferRelativeResize="true"/>
            <p:nvPr isPhoto="false"/>
          </p:nvPicPr>
          <p:blipFill>
            <a:blip r:embed="rId4"/>
            <a:stretch/>
          </p:blipFill>
          <p:spPr>
            <a:xfrm flipH="false" flipV="false" rot="0">
              <a:off x="303984" y="303984"/>
              <a:ext cx="908304" cy="905256"/>
            </a:xfrm>
            <a:prstGeom prst="rect">
              <a:avLst/>
            </a:prstGeom>
          </p:spPr>
        </p:pic>
        <p:pic>
          <p:nvPicPr>
            <p:cNvPr hidden="false" id="132" name="Picture 132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5196840" y="0"/>
              <a:ext cx="1461409" cy="1461409"/>
            </a:xfrm>
            <a:prstGeom prst="rect">
              <a:avLst/>
            </a:prstGeom>
          </p:spPr>
        </p:pic>
        <p:sp>
          <p:nvSpPr>
            <p:cNvPr hidden="false" id="133" name="Shape 133"/>
            <p:cNvSpPr txBox="false"/>
            <p:nvPr isPhoto="false"/>
          </p:nvSpPr>
          <p:spPr>
            <a:xfrm flipH="false" flipV="false" rot="0">
              <a:off x="5260031" y="63192"/>
              <a:ext cx="1386840" cy="13868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6840" name="ODFRight"/>
                <a:gd fmla="val 1386839" name="ODFBottom"/>
                <a:gd fmla="val 1386840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6840">
                  <a:moveTo>
                    <a:pt x="693292" y="0"/>
                  </a:moveTo>
                  <a:lnTo>
                    <a:pt x="645794" y="1650"/>
                  </a:lnTo>
                  <a:lnTo>
                    <a:pt x="599186" y="6350"/>
                  </a:lnTo>
                  <a:lnTo>
                    <a:pt x="553592" y="14097"/>
                  </a:lnTo>
                  <a:lnTo>
                    <a:pt x="509015" y="24764"/>
                  </a:lnTo>
                  <a:lnTo>
                    <a:pt x="465582" y="38226"/>
                  </a:lnTo>
                  <a:lnTo>
                    <a:pt x="423417" y="54482"/>
                  </a:lnTo>
                  <a:lnTo>
                    <a:pt x="382651" y="73278"/>
                  </a:lnTo>
                  <a:lnTo>
                    <a:pt x="343408" y="94614"/>
                  </a:lnTo>
                  <a:lnTo>
                    <a:pt x="305688" y="118363"/>
                  </a:lnTo>
                  <a:lnTo>
                    <a:pt x="269621" y="144399"/>
                  </a:lnTo>
                  <a:lnTo>
                    <a:pt x="235458" y="172719"/>
                  </a:lnTo>
                  <a:lnTo>
                    <a:pt x="203073" y="203073"/>
                  </a:lnTo>
                  <a:lnTo>
                    <a:pt x="172720" y="235457"/>
                  </a:lnTo>
                  <a:lnTo>
                    <a:pt x="144399" y="269620"/>
                  </a:lnTo>
                  <a:lnTo>
                    <a:pt x="118363" y="305688"/>
                  </a:lnTo>
                  <a:lnTo>
                    <a:pt x="94614" y="343407"/>
                  </a:lnTo>
                  <a:lnTo>
                    <a:pt x="73278" y="382650"/>
                  </a:lnTo>
                  <a:lnTo>
                    <a:pt x="54483" y="423417"/>
                  </a:lnTo>
                  <a:lnTo>
                    <a:pt x="38226" y="465581"/>
                  </a:lnTo>
                  <a:lnTo>
                    <a:pt x="24764" y="509015"/>
                  </a:lnTo>
                  <a:lnTo>
                    <a:pt x="14097" y="553592"/>
                  </a:lnTo>
                  <a:lnTo>
                    <a:pt x="6350" y="599186"/>
                  </a:lnTo>
                  <a:lnTo>
                    <a:pt x="1650" y="645794"/>
                  </a:lnTo>
                  <a:lnTo>
                    <a:pt x="0" y="693292"/>
                  </a:lnTo>
                  <a:lnTo>
                    <a:pt x="1650" y="740663"/>
                  </a:lnTo>
                  <a:lnTo>
                    <a:pt x="6350" y="787273"/>
                  </a:lnTo>
                  <a:lnTo>
                    <a:pt x="14097" y="832992"/>
                  </a:lnTo>
                  <a:lnTo>
                    <a:pt x="24764" y="877569"/>
                  </a:lnTo>
                  <a:lnTo>
                    <a:pt x="38226" y="921003"/>
                  </a:lnTo>
                  <a:lnTo>
                    <a:pt x="54483" y="963167"/>
                  </a:lnTo>
                  <a:lnTo>
                    <a:pt x="73278" y="1003935"/>
                  </a:lnTo>
                  <a:lnTo>
                    <a:pt x="94614" y="1043177"/>
                  </a:lnTo>
                  <a:lnTo>
                    <a:pt x="118363" y="1080897"/>
                  </a:lnTo>
                  <a:lnTo>
                    <a:pt x="144399" y="1116838"/>
                  </a:lnTo>
                  <a:lnTo>
                    <a:pt x="172720" y="1151127"/>
                  </a:lnTo>
                  <a:lnTo>
                    <a:pt x="203073" y="1183513"/>
                  </a:lnTo>
                  <a:lnTo>
                    <a:pt x="235458" y="1213865"/>
                  </a:lnTo>
                  <a:lnTo>
                    <a:pt x="269621" y="1242060"/>
                  </a:lnTo>
                  <a:lnTo>
                    <a:pt x="305688" y="1268094"/>
                  </a:lnTo>
                  <a:lnTo>
                    <a:pt x="343408" y="1291843"/>
                  </a:lnTo>
                  <a:lnTo>
                    <a:pt x="382651" y="1313179"/>
                  </a:lnTo>
                  <a:lnTo>
                    <a:pt x="423417" y="1332102"/>
                  </a:lnTo>
                  <a:lnTo>
                    <a:pt x="465582" y="1348231"/>
                  </a:lnTo>
                  <a:lnTo>
                    <a:pt x="509015" y="1361693"/>
                  </a:lnTo>
                  <a:lnTo>
                    <a:pt x="553592" y="1372489"/>
                  </a:lnTo>
                  <a:lnTo>
                    <a:pt x="599186" y="1380236"/>
                  </a:lnTo>
                  <a:lnTo>
                    <a:pt x="645794" y="1384935"/>
                  </a:lnTo>
                  <a:lnTo>
                    <a:pt x="693292" y="1386459"/>
                  </a:lnTo>
                  <a:lnTo>
                    <a:pt x="740663" y="1384935"/>
                  </a:lnTo>
                  <a:lnTo>
                    <a:pt x="787272" y="1380236"/>
                  </a:lnTo>
                  <a:lnTo>
                    <a:pt x="832992" y="1372489"/>
                  </a:lnTo>
                  <a:lnTo>
                    <a:pt x="877569" y="1361693"/>
                  </a:lnTo>
                  <a:lnTo>
                    <a:pt x="921004" y="1348231"/>
                  </a:lnTo>
                  <a:lnTo>
                    <a:pt x="963167" y="1332102"/>
                  </a:lnTo>
                  <a:lnTo>
                    <a:pt x="1003935" y="1313179"/>
                  </a:lnTo>
                  <a:lnTo>
                    <a:pt x="1043178" y="1291843"/>
                  </a:lnTo>
                  <a:lnTo>
                    <a:pt x="1080896" y="1268094"/>
                  </a:lnTo>
                  <a:lnTo>
                    <a:pt x="1116838" y="1242060"/>
                  </a:lnTo>
                  <a:lnTo>
                    <a:pt x="1151128" y="1213865"/>
                  </a:lnTo>
                  <a:lnTo>
                    <a:pt x="1183513" y="1183513"/>
                  </a:lnTo>
                  <a:lnTo>
                    <a:pt x="1213865" y="1151127"/>
                  </a:lnTo>
                  <a:lnTo>
                    <a:pt x="1242060" y="1116838"/>
                  </a:lnTo>
                  <a:lnTo>
                    <a:pt x="1268094" y="1080897"/>
                  </a:lnTo>
                  <a:lnTo>
                    <a:pt x="1291843" y="1043177"/>
                  </a:lnTo>
                  <a:lnTo>
                    <a:pt x="1313180" y="1003935"/>
                  </a:lnTo>
                  <a:lnTo>
                    <a:pt x="1332103" y="963167"/>
                  </a:lnTo>
                  <a:lnTo>
                    <a:pt x="1348232" y="921003"/>
                  </a:lnTo>
                  <a:lnTo>
                    <a:pt x="1361820" y="877569"/>
                  </a:lnTo>
                  <a:lnTo>
                    <a:pt x="1372489" y="832992"/>
                  </a:lnTo>
                  <a:lnTo>
                    <a:pt x="1380236" y="787273"/>
                  </a:lnTo>
                  <a:lnTo>
                    <a:pt x="1384935" y="740663"/>
                  </a:lnTo>
                  <a:lnTo>
                    <a:pt x="1386586" y="693292"/>
                  </a:lnTo>
                  <a:lnTo>
                    <a:pt x="1384681" y="643381"/>
                  </a:lnTo>
                  <a:lnTo>
                    <a:pt x="1379346" y="593978"/>
                  </a:lnTo>
                  <a:lnTo>
                    <a:pt x="1370584" y="545338"/>
                  </a:lnTo>
                  <a:lnTo>
                    <a:pt x="1358264" y="497586"/>
                  </a:lnTo>
                  <a:lnTo>
                    <a:pt x="1342770" y="450850"/>
                  </a:lnTo>
                  <a:lnTo>
                    <a:pt x="1323975" y="405384"/>
                  </a:lnTo>
                  <a:lnTo>
                    <a:pt x="1301877" y="361441"/>
                  </a:lnTo>
                  <a:lnTo>
                    <a:pt x="1276858" y="319024"/>
                  </a:lnTo>
                  <a:lnTo>
                    <a:pt x="1248664" y="278384"/>
                  </a:lnTo>
                  <a:lnTo>
                    <a:pt x="1217548" y="239649"/>
                  </a:lnTo>
                  <a:lnTo>
                    <a:pt x="1183513" y="203073"/>
                  </a:lnTo>
                  <a:lnTo>
                    <a:pt x="1146937" y="169037"/>
                  </a:lnTo>
                  <a:lnTo>
                    <a:pt x="1108202" y="137922"/>
                  </a:lnTo>
                  <a:lnTo>
                    <a:pt x="1067562" y="109727"/>
                  </a:lnTo>
                  <a:lnTo>
                    <a:pt x="1025143" y="84581"/>
                  </a:lnTo>
                  <a:lnTo>
                    <a:pt x="981075" y="62611"/>
                  </a:lnTo>
                  <a:lnTo>
                    <a:pt x="935736" y="43814"/>
                  </a:lnTo>
                  <a:lnTo>
                    <a:pt x="889000" y="28193"/>
                  </a:lnTo>
                  <a:lnTo>
                    <a:pt x="841247" y="16001"/>
                  </a:lnTo>
                  <a:lnTo>
                    <a:pt x="792607" y="7112"/>
                  </a:lnTo>
                  <a:lnTo>
                    <a:pt x="743204" y="1777"/>
                  </a:lnTo>
                  <a:lnTo>
                    <a:pt x="693292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34" name="Shape 134"/>
            <p:cNvSpPr txBox="false"/>
            <p:nvPr isPhoto="false"/>
          </p:nvSpPr>
          <p:spPr>
            <a:xfrm flipH="false" flipV="false" rot="0">
              <a:off x="5260031" y="63192"/>
              <a:ext cx="1386840" cy="13868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6840" name="ODFRight"/>
                <a:gd fmla="val 1386839" name="ODFBottom"/>
                <a:gd fmla="val 1386840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6840">
                  <a:moveTo>
                    <a:pt x="0" y="693292"/>
                  </a:moveTo>
                  <a:lnTo>
                    <a:pt x="1650" y="645794"/>
                  </a:lnTo>
                  <a:lnTo>
                    <a:pt x="6350" y="599186"/>
                  </a:lnTo>
                  <a:lnTo>
                    <a:pt x="14097" y="553592"/>
                  </a:lnTo>
                  <a:lnTo>
                    <a:pt x="24764" y="509015"/>
                  </a:lnTo>
                  <a:lnTo>
                    <a:pt x="38226" y="465581"/>
                  </a:lnTo>
                  <a:lnTo>
                    <a:pt x="54483" y="423417"/>
                  </a:lnTo>
                  <a:lnTo>
                    <a:pt x="73278" y="382650"/>
                  </a:lnTo>
                  <a:lnTo>
                    <a:pt x="94614" y="343407"/>
                  </a:lnTo>
                  <a:lnTo>
                    <a:pt x="118363" y="305688"/>
                  </a:lnTo>
                  <a:lnTo>
                    <a:pt x="144399" y="269620"/>
                  </a:lnTo>
                  <a:lnTo>
                    <a:pt x="172720" y="235457"/>
                  </a:lnTo>
                  <a:lnTo>
                    <a:pt x="203073" y="203073"/>
                  </a:lnTo>
                  <a:lnTo>
                    <a:pt x="235458" y="172719"/>
                  </a:lnTo>
                  <a:lnTo>
                    <a:pt x="269621" y="144399"/>
                  </a:lnTo>
                  <a:lnTo>
                    <a:pt x="305688" y="118363"/>
                  </a:lnTo>
                  <a:lnTo>
                    <a:pt x="343408" y="94614"/>
                  </a:lnTo>
                  <a:lnTo>
                    <a:pt x="382651" y="73278"/>
                  </a:lnTo>
                  <a:lnTo>
                    <a:pt x="423417" y="54482"/>
                  </a:lnTo>
                  <a:lnTo>
                    <a:pt x="465582" y="38226"/>
                  </a:lnTo>
                  <a:lnTo>
                    <a:pt x="509015" y="24764"/>
                  </a:lnTo>
                  <a:lnTo>
                    <a:pt x="553592" y="14097"/>
                  </a:lnTo>
                  <a:lnTo>
                    <a:pt x="599186" y="6350"/>
                  </a:lnTo>
                  <a:lnTo>
                    <a:pt x="645794" y="1650"/>
                  </a:lnTo>
                  <a:lnTo>
                    <a:pt x="693292" y="0"/>
                  </a:lnTo>
                  <a:lnTo>
                    <a:pt x="743204" y="1777"/>
                  </a:lnTo>
                  <a:lnTo>
                    <a:pt x="792607" y="7112"/>
                  </a:lnTo>
                  <a:lnTo>
                    <a:pt x="841247" y="16001"/>
                  </a:lnTo>
                  <a:lnTo>
                    <a:pt x="889000" y="28193"/>
                  </a:lnTo>
                  <a:lnTo>
                    <a:pt x="935736" y="43814"/>
                  </a:lnTo>
                  <a:lnTo>
                    <a:pt x="981075" y="62611"/>
                  </a:lnTo>
                  <a:lnTo>
                    <a:pt x="1025143" y="84581"/>
                  </a:lnTo>
                  <a:lnTo>
                    <a:pt x="1067562" y="109727"/>
                  </a:lnTo>
                  <a:lnTo>
                    <a:pt x="1108202" y="137922"/>
                  </a:lnTo>
                  <a:lnTo>
                    <a:pt x="1146937" y="169037"/>
                  </a:lnTo>
                  <a:lnTo>
                    <a:pt x="1183513" y="203073"/>
                  </a:lnTo>
                  <a:lnTo>
                    <a:pt x="1217548" y="239649"/>
                  </a:lnTo>
                  <a:lnTo>
                    <a:pt x="1248664" y="278384"/>
                  </a:lnTo>
                  <a:lnTo>
                    <a:pt x="1276858" y="319024"/>
                  </a:lnTo>
                  <a:lnTo>
                    <a:pt x="1301877" y="361441"/>
                  </a:lnTo>
                  <a:lnTo>
                    <a:pt x="1323975" y="405384"/>
                  </a:lnTo>
                  <a:lnTo>
                    <a:pt x="1342770" y="450850"/>
                  </a:lnTo>
                  <a:lnTo>
                    <a:pt x="1358264" y="497586"/>
                  </a:lnTo>
                  <a:lnTo>
                    <a:pt x="1370584" y="545338"/>
                  </a:lnTo>
                  <a:lnTo>
                    <a:pt x="1379346" y="593978"/>
                  </a:lnTo>
                  <a:lnTo>
                    <a:pt x="1384681" y="643381"/>
                  </a:lnTo>
                  <a:lnTo>
                    <a:pt x="1386586" y="693292"/>
                  </a:lnTo>
                  <a:lnTo>
                    <a:pt x="1384935" y="740663"/>
                  </a:lnTo>
                  <a:lnTo>
                    <a:pt x="1380236" y="787273"/>
                  </a:lnTo>
                  <a:lnTo>
                    <a:pt x="1372489" y="832992"/>
                  </a:lnTo>
                  <a:lnTo>
                    <a:pt x="1361820" y="877569"/>
                  </a:lnTo>
                  <a:lnTo>
                    <a:pt x="1348232" y="921003"/>
                  </a:lnTo>
                  <a:lnTo>
                    <a:pt x="1332103" y="963167"/>
                  </a:lnTo>
                  <a:lnTo>
                    <a:pt x="1313180" y="1003935"/>
                  </a:lnTo>
                  <a:lnTo>
                    <a:pt x="1291843" y="1043177"/>
                  </a:lnTo>
                  <a:lnTo>
                    <a:pt x="1268094" y="1080897"/>
                  </a:lnTo>
                  <a:lnTo>
                    <a:pt x="1242060" y="1116838"/>
                  </a:lnTo>
                  <a:lnTo>
                    <a:pt x="1213865" y="1151127"/>
                  </a:lnTo>
                  <a:lnTo>
                    <a:pt x="1183513" y="1183513"/>
                  </a:lnTo>
                  <a:lnTo>
                    <a:pt x="1151128" y="1213865"/>
                  </a:lnTo>
                  <a:lnTo>
                    <a:pt x="1116838" y="1242060"/>
                  </a:lnTo>
                  <a:lnTo>
                    <a:pt x="1080896" y="1268094"/>
                  </a:lnTo>
                  <a:lnTo>
                    <a:pt x="1043178" y="1291843"/>
                  </a:lnTo>
                  <a:lnTo>
                    <a:pt x="1003935" y="1313179"/>
                  </a:lnTo>
                  <a:lnTo>
                    <a:pt x="963167" y="1332102"/>
                  </a:lnTo>
                  <a:lnTo>
                    <a:pt x="921004" y="1348231"/>
                  </a:lnTo>
                  <a:lnTo>
                    <a:pt x="877569" y="1361693"/>
                  </a:lnTo>
                  <a:lnTo>
                    <a:pt x="832992" y="1372489"/>
                  </a:lnTo>
                  <a:lnTo>
                    <a:pt x="787272" y="1380236"/>
                  </a:lnTo>
                  <a:lnTo>
                    <a:pt x="740663" y="1384935"/>
                  </a:lnTo>
                  <a:lnTo>
                    <a:pt x="693292" y="1386459"/>
                  </a:lnTo>
                  <a:lnTo>
                    <a:pt x="645794" y="1384935"/>
                  </a:lnTo>
                  <a:lnTo>
                    <a:pt x="599186" y="1380236"/>
                  </a:lnTo>
                  <a:lnTo>
                    <a:pt x="553592" y="1372489"/>
                  </a:lnTo>
                  <a:lnTo>
                    <a:pt x="509015" y="1361693"/>
                  </a:lnTo>
                  <a:lnTo>
                    <a:pt x="465582" y="1348231"/>
                  </a:lnTo>
                  <a:lnTo>
                    <a:pt x="423417" y="1332102"/>
                  </a:lnTo>
                  <a:lnTo>
                    <a:pt x="382651" y="1313179"/>
                  </a:lnTo>
                  <a:lnTo>
                    <a:pt x="343408" y="1291843"/>
                  </a:lnTo>
                  <a:lnTo>
                    <a:pt x="305688" y="1268094"/>
                  </a:lnTo>
                  <a:lnTo>
                    <a:pt x="269621" y="1242060"/>
                  </a:lnTo>
                  <a:lnTo>
                    <a:pt x="235458" y="1213865"/>
                  </a:lnTo>
                  <a:lnTo>
                    <a:pt x="203073" y="1183513"/>
                  </a:lnTo>
                  <a:lnTo>
                    <a:pt x="172720" y="1151127"/>
                  </a:lnTo>
                  <a:lnTo>
                    <a:pt x="144399" y="1116838"/>
                  </a:lnTo>
                  <a:lnTo>
                    <a:pt x="118363" y="1080897"/>
                  </a:lnTo>
                  <a:lnTo>
                    <a:pt x="94614" y="1043177"/>
                  </a:lnTo>
                  <a:lnTo>
                    <a:pt x="73278" y="1003935"/>
                  </a:lnTo>
                  <a:lnTo>
                    <a:pt x="54483" y="963167"/>
                  </a:lnTo>
                  <a:lnTo>
                    <a:pt x="38226" y="921003"/>
                  </a:lnTo>
                  <a:lnTo>
                    <a:pt x="24764" y="877569"/>
                  </a:lnTo>
                  <a:lnTo>
                    <a:pt x="14097" y="832992"/>
                  </a:lnTo>
                  <a:lnTo>
                    <a:pt x="6350" y="787273"/>
                  </a:lnTo>
                  <a:lnTo>
                    <a:pt x="1650" y="740663"/>
                  </a:lnTo>
                  <a:lnTo>
                    <a:pt x="0" y="693292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36" name="Picture 136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5330136" y="133295"/>
              <a:ext cx="1194814" cy="1194815"/>
            </a:xfrm>
            <a:prstGeom prst="rect">
              <a:avLst/>
            </a:prstGeom>
          </p:spPr>
        </p:pic>
        <p:sp>
          <p:nvSpPr>
            <p:cNvPr hidden="false" id="137" name="Shape 137"/>
            <p:cNvSpPr txBox="false"/>
            <p:nvPr isPhoto="false"/>
          </p:nvSpPr>
          <p:spPr>
            <a:xfrm flipH="false" flipV="false" rot="0">
              <a:off x="5412431" y="215592"/>
              <a:ext cx="1082039" cy="10820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082040" name="ODFRight"/>
                <a:gd fmla="val 1082039" name="ODFBottom"/>
                <a:gd fmla="val 1082040" name="ODFWidth"/>
                <a:gd fmla="val 1082039" name="ODFHeight"/>
              </a:gdLst>
              <a:rect b="OXMLTextRectB" l="OXMLTextRectL" r="OXMLTextRectR" t="OXMLTextRectT"/>
              <a:pathLst>
                <a:path fill="norm" h="1082039" stroke="true" w="1082040">
                  <a:moveTo>
                    <a:pt x="541019" y="0"/>
                  </a:moveTo>
                  <a:lnTo>
                    <a:pt x="491743" y="2159"/>
                  </a:lnTo>
                  <a:lnTo>
                    <a:pt x="443738" y="8762"/>
                  </a:lnTo>
                  <a:lnTo>
                    <a:pt x="397129" y="19303"/>
                  </a:lnTo>
                  <a:lnTo>
                    <a:pt x="352170" y="33781"/>
                  </a:lnTo>
                  <a:lnTo>
                    <a:pt x="309117" y="52069"/>
                  </a:lnTo>
                  <a:lnTo>
                    <a:pt x="267969" y="73913"/>
                  </a:lnTo>
                  <a:lnTo>
                    <a:pt x="228981" y="98932"/>
                  </a:lnTo>
                  <a:lnTo>
                    <a:pt x="192405" y="127253"/>
                  </a:lnTo>
                  <a:lnTo>
                    <a:pt x="158496" y="158495"/>
                  </a:lnTo>
                  <a:lnTo>
                    <a:pt x="127253" y="192404"/>
                  </a:lnTo>
                  <a:lnTo>
                    <a:pt x="98933" y="228980"/>
                  </a:lnTo>
                  <a:lnTo>
                    <a:pt x="73913" y="267969"/>
                  </a:lnTo>
                  <a:lnTo>
                    <a:pt x="52070" y="309117"/>
                  </a:lnTo>
                  <a:lnTo>
                    <a:pt x="33782" y="352170"/>
                  </a:lnTo>
                  <a:lnTo>
                    <a:pt x="19303" y="397128"/>
                  </a:lnTo>
                  <a:lnTo>
                    <a:pt x="8762" y="443738"/>
                  </a:lnTo>
                  <a:lnTo>
                    <a:pt x="2159" y="491743"/>
                  </a:lnTo>
                  <a:lnTo>
                    <a:pt x="0" y="541019"/>
                  </a:lnTo>
                  <a:lnTo>
                    <a:pt x="2159" y="590168"/>
                  </a:lnTo>
                  <a:lnTo>
                    <a:pt x="8762" y="638175"/>
                  </a:lnTo>
                  <a:lnTo>
                    <a:pt x="19303" y="684784"/>
                  </a:lnTo>
                  <a:lnTo>
                    <a:pt x="33782" y="729741"/>
                  </a:lnTo>
                  <a:lnTo>
                    <a:pt x="52070" y="772922"/>
                  </a:lnTo>
                  <a:lnTo>
                    <a:pt x="73913" y="814069"/>
                  </a:lnTo>
                  <a:lnTo>
                    <a:pt x="98933" y="852931"/>
                  </a:lnTo>
                  <a:lnTo>
                    <a:pt x="127253" y="889507"/>
                  </a:lnTo>
                  <a:lnTo>
                    <a:pt x="158496" y="923543"/>
                  </a:lnTo>
                  <a:lnTo>
                    <a:pt x="192405" y="954786"/>
                  </a:lnTo>
                  <a:lnTo>
                    <a:pt x="228981" y="982979"/>
                  </a:lnTo>
                  <a:lnTo>
                    <a:pt x="267969" y="1008126"/>
                  </a:lnTo>
                  <a:lnTo>
                    <a:pt x="309117" y="1029842"/>
                  </a:lnTo>
                  <a:lnTo>
                    <a:pt x="352170" y="1048130"/>
                  </a:lnTo>
                  <a:lnTo>
                    <a:pt x="397129" y="1062609"/>
                  </a:lnTo>
                  <a:lnTo>
                    <a:pt x="443738" y="1073277"/>
                  </a:lnTo>
                  <a:lnTo>
                    <a:pt x="491743" y="1079753"/>
                  </a:lnTo>
                  <a:lnTo>
                    <a:pt x="541019" y="1081913"/>
                  </a:lnTo>
                  <a:lnTo>
                    <a:pt x="590168" y="1079753"/>
                  </a:lnTo>
                  <a:lnTo>
                    <a:pt x="638175" y="1073277"/>
                  </a:lnTo>
                  <a:lnTo>
                    <a:pt x="684784" y="1062609"/>
                  </a:lnTo>
                  <a:lnTo>
                    <a:pt x="729741" y="1048130"/>
                  </a:lnTo>
                  <a:lnTo>
                    <a:pt x="772921" y="1029842"/>
                  </a:lnTo>
                  <a:lnTo>
                    <a:pt x="814069" y="1008126"/>
                  </a:lnTo>
                  <a:lnTo>
                    <a:pt x="852932" y="982979"/>
                  </a:lnTo>
                  <a:lnTo>
                    <a:pt x="889508" y="954786"/>
                  </a:lnTo>
                  <a:lnTo>
                    <a:pt x="923543" y="923543"/>
                  </a:lnTo>
                  <a:lnTo>
                    <a:pt x="954786" y="889507"/>
                  </a:lnTo>
                  <a:lnTo>
                    <a:pt x="982980" y="852931"/>
                  </a:lnTo>
                  <a:lnTo>
                    <a:pt x="1008126" y="814069"/>
                  </a:lnTo>
                  <a:lnTo>
                    <a:pt x="1029842" y="772922"/>
                  </a:lnTo>
                  <a:lnTo>
                    <a:pt x="1048131" y="729741"/>
                  </a:lnTo>
                  <a:lnTo>
                    <a:pt x="1062609" y="684784"/>
                  </a:lnTo>
                  <a:lnTo>
                    <a:pt x="1073277" y="638175"/>
                  </a:lnTo>
                  <a:lnTo>
                    <a:pt x="1079754" y="590168"/>
                  </a:lnTo>
                  <a:lnTo>
                    <a:pt x="1081913" y="541019"/>
                  </a:lnTo>
                  <a:lnTo>
                    <a:pt x="1079881" y="493394"/>
                  </a:lnTo>
                  <a:lnTo>
                    <a:pt x="1073658" y="446531"/>
                  </a:lnTo>
                  <a:lnTo>
                    <a:pt x="1063370" y="400557"/>
                  </a:lnTo>
                  <a:lnTo>
                    <a:pt x="1049273" y="355853"/>
                  </a:lnTo>
                  <a:lnTo>
                    <a:pt x="1031366" y="312419"/>
                  </a:lnTo>
                  <a:lnTo>
                    <a:pt x="1009650" y="270890"/>
                  </a:lnTo>
                  <a:lnTo>
                    <a:pt x="984377" y="231139"/>
                  </a:lnTo>
                  <a:lnTo>
                    <a:pt x="955675" y="193548"/>
                  </a:lnTo>
                  <a:lnTo>
                    <a:pt x="923543" y="158495"/>
                  </a:lnTo>
                  <a:lnTo>
                    <a:pt x="888364" y="126237"/>
                  </a:lnTo>
                  <a:lnTo>
                    <a:pt x="850900" y="97536"/>
                  </a:lnTo>
                  <a:lnTo>
                    <a:pt x="811148" y="72262"/>
                  </a:lnTo>
                  <a:lnTo>
                    <a:pt x="769492" y="50673"/>
                  </a:lnTo>
                  <a:lnTo>
                    <a:pt x="726186" y="32638"/>
                  </a:lnTo>
                  <a:lnTo>
                    <a:pt x="681355" y="18541"/>
                  </a:lnTo>
                  <a:lnTo>
                    <a:pt x="635381" y="8254"/>
                  </a:lnTo>
                  <a:lnTo>
                    <a:pt x="588517" y="2031"/>
                  </a:lnTo>
                  <a:lnTo>
                    <a:pt x="5410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38" name="Shape 138"/>
            <p:cNvSpPr txBox="false"/>
            <p:nvPr isPhoto="false"/>
          </p:nvSpPr>
          <p:spPr>
            <a:xfrm flipH="false" flipV="false" rot="0">
              <a:off x="5412431" y="215592"/>
              <a:ext cx="1082039" cy="1082040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082040" name="ODFRight"/>
                <a:gd fmla="val 1082039" name="ODFBottom"/>
                <a:gd fmla="val 1082040" name="ODFWidth"/>
                <a:gd fmla="val 1082039" name="ODFHeight"/>
              </a:gdLst>
              <a:rect b="OXMLTextRectB" l="OXMLTextRectL" r="OXMLTextRectR" t="OXMLTextRectT"/>
              <a:pathLst>
                <a:path fill="norm" h="1082039" stroke="true" w="1082040">
                  <a:moveTo>
                    <a:pt x="0" y="541019"/>
                  </a:moveTo>
                  <a:lnTo>
                    <a:pt x="2159" y="491743"/>
                  </a:lnTo>
                  <a:lnTo>
                    <a:pt x="8762" y="443738"/>
                  </a:lnTo>
                  <a:lnTo>
                    <a:pt x="19303" y="397128"/>
                  </a:lnTo>
                  <a:lnTo>
                    <a:pt x="33782" y="352170"/>
                  </a:lnTo>
                  <a:lnTo>
                    <a:pt x="52070" y="309117"/>
                  </a:lnTo>
                  <a:lnTo>
                    <a:pt x="73913" y="267969"/>
                  </a:lnTo>
                  <a:lnTo>
                    <a:pt x="98933" y="228980"/>
                  </a:lnTo>
                  <a:lnTo>
                    <a:pt x="127253" y="192404"/>
                  </a:lnTo>
                  <a:lnTo>
                    <a:pt x="158496" y="158495"/>
                  </a:lnTo>
                  <a:lnTo>
                    <a:pt x="192405" y="127253"/>
                  </a:lnTo>
                  <a:lnTo>
                    <a:pt x="228981" y="98932"/>
                  </a:lnTo>
                  <a:lnTo>
                    <a:pt x="267969" y="73913"/>
                  </a:lnTo>
                  <a:lnTo>
                    <a:pt x="309117" y="52069"/>
                  </a:lnTo>
                  <a:lnTo>
                    <a:pt x="352170" y="33781"/>
                  </a:lnTo>
                  <a:lnTo>
                    <a:pt x="397129" y="19303"/>
                  </a:lnTo>
                  <a:lnTo>
                    <a:pt x="443738" y="8762"/>
                  </a:lnTo>
                  <a:lnTo>
                    <a:pt x="491743" y="2159"/>
                  </a:lnTo>
                  <a:lnTo>
                    <a:pt x="541019" y="0"/>
                  </a:lnTo>
                  <a:lnTo>
                    <a:pt x="588517" y="2031"/>
                  </a:lnTo>
                  <a:lnTo>
                    <a:pt x="635381" y="8254"/>
                  </a:lnTo>
                  <a:lnTo>
                    <a:pt x="681355" y="18541"/>
                  </a:lnTo>
                  <a:lnTo>
                    <a:pt x="726186" y="32638"/>
                  </a:lnTo>
                  <a:lnTo>
                    <a:pt x="769492" y="50673"/>
                  </a:lnTo>
                  <a:lnTo>
                    <a:pt x="811148" y="72262"/>
                  </a:lnTo>
                  <a:lnTo>
                    <a:pt x="850900" y="97536"/>
                  </a:lnTo>
                  <a:lnTo>
                    <a:pt x="888364" y="126237"/>
                  </a:lnTo>
                  <a:lnTo>
                    <a:pt x="923543" y="158495"/>
                  </a:lnTo>
                  <a:lnTo>
                    <a:pt x="955675" y="193548"/>
                  </a:lnTo>
                  <a:lnTo>
                    <a:pt x="984377" y="231139"/>
                  </a:lnTo>
                  <a:lnTo>
                    <a:pt x="1009650" y="270890"/>
                  </a:lnTo>
                  <a:lnTo>
                    <a:pt x="1031366" y="312419"/>
                  </a:lnTo>
                  <a:lnTo>
                    <a:pt x="1049273" y="355853"/>
                  </a:lnTo>
                  <a:lnTo>
                    <a:pt x="1063370" y="400557"/>
                  </a:lnTo>
                  <a:lnTo>
                    <a:pt x="1073658" y="446531"/>
                  </a:lnTo>
                  <a:lnTo>
                    <a:pt x="1079881" y="493394"/>
                  </a:lnTo>
                  <a:lnTo>
                    <a:pt x="1081913" y="541019"/>
                  </a:lnTo>
                  <a:lnTo>
                    <a:pt x="1079754" y="590168"/>
                  </a:lnTo>
                  <a:lnTo>
                    <a:pt x="1073277" y="638175"/>
                  </a:lnTo>
                  <a:lnTo>
                    <a:pt x="1062609" y="684784"/>
                  </a:lnTo>
                  <a:lnTo>
                    <a:pt x="1048131" y="729741"/>
                  </a:lnTo>
                  <a:lnTo>
                    <a:pt x="1029842" y="772922"/>
                  </a:lnTo>
                  <a:lnTo>
                    <a:pt x="1008126" y="814069"/>
                  </a:lnTo>
                  <a:lnTo>
                    <a:pt x="982980" y="852931"/>
                  </a:lnTo>
                  <a:lnTo>
                    <a:pt x="954786" y="889507"/>
                  </a:lnTo>
                  <a:lnTo>
                    <a:pt x="923543" y="923543"/>
                  </a:lnTo>
                  <a:lnTo>
                    <a:pt x="889508" y="954786"/>
                  </a:lnTo>
                  <a:lnTo>
                    <a:pt x="852932" y="982979"/>
                  </a:lnTo>
                  <a:lnTo>
                    <a:pt x="814069" y="1008126"/>
                  </a:lnTo>
                  <a:lnTo>
                    <a:pt x="772921" y="1029842"/>
                  </a:lnTo>
                  <a:lnTo>
                    <a:pt x="729741" y="1048130"/>
                  </a:lnTo>
                  <a:lnTo>
                    <a:pt x="684784" y="1062609"/>
                  </a:lnTo>
                  <a:lnTo>
                    <a:pt x="638175" y="1073277"/>
                  </a:lnTo>
                  <a:lnTo>
                    <a:pt x="590168" y="1079753"/>
                  </a:lnTo>
                  <a:lnTo>
                    <a:pt x="541019" y="1081913"/>
                  </a:lnTo>
                  <a:lnTo>
                    <a:pt x="491743" y="1079753"/>
                  </a:lnTo>
                  <a:lnTo>
                    <a:pt x="443738" y="1073277"/>
                  </a:lnTo>
                  <a:lnTo>
                    <a:pt x="397129" y="1062609"/>
                  </a:lnTo>
                  <a:lnTo>
                    <a:pt x="352170" y="1048130"/>
                  </a:lnTo>
                  <a:lnTo>
                    <a:pt x="309117" y="1029842"/>
                  </a:lnTo>
                  <a:lnTo>
                    <a:pt x="267969" y="1008126"/>
                  </a:lnTo>
                  <a:lnTo>
                    <a:pt x="228981" y="982979"/>
                  </a:lnTo>
                  <a:lnTo>
                    <a:pt x="192405" y="954786"/>
                  </a:lnTo>
                  <a:lnTo>
                    <a:pt x="158496" y="923543"/>
                  </a:lnTo>
                  <a:lnTo>
                    <a:pt x="127253" y="889507"/>
                  </a:lnTo>
                  <a:lnTo>
                    <a:pt x="98933" y="852931"/>
                  </a:lnTo>
                  <a:lnTo>
                    <a:pt x="73913" y="814069"/>
                  </a:lnTo>
                  <a:lnTo>
                    <a:pt x="52070" y="772922"/>
                  </a:lnTo>
                  <a:lnTo>
                    <a:pt x="33782" y="729741"/>
                  </a:lnTo>
                  <a:lnTo>
                    <a:pt x="19303" y="684784"/>
                  </a:lnTo>
                  <a:lnTo>
                    <a:pt x="8762" y="638175"/>
                  </a:lnTo>
                  <a:lnTo>
                    <a:pt x="2159" y="590168"/>
                  </a:lnTo>
                  <a:lnTo>
                    <a:pt x="0" y="541019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40" name="Picture 140"/>
            <p:cNvPicPr preferRelativeResize="true"/>
            <p:nvPr isPhoto="false"/>
          </p:nvPicPr>
          <p:blipFill>
            <a:blip r:embed="rId5"/>
            <a:stretch/>
          </p:blipFill>
          <p:spPr>
            <a:xfrm flipH="false" flipV="false" rot="0">
              <a:off x="5656272" y="383233"/>
              <a:ext cx="597406" cy="746760"/>
            </a:xfrm>
            <a:prstGeom prst="rect">
              <a:avLst/>
            </a:prstGeom>
          </p:spPr>
        </p:pic>
        <p:sp>
          <p:nvSpPr>
            <p:cNvPr hidden="false" id="141" name="Shape 141"/>
            <p:cNvSpPr txBox="false"/>
            <p:nvPr isPhoto="false"/>
          </p:nvSpPr>
          <p:spPr>
            <a:xfrm flipH="false" flipV="false" rot="0">
              <a:off x="1527757" y="991308"/>
              <a:ext cx="3429000" cy="3682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3429000" name="ODFRight"/>
                <a:gd fmla="val 36830" name="ODFBottom"/>
                <a:gd fmla="val 3429000" name="ODFWidth"/>
                <a:gd fmla="val 36830" name="ODFHeight"/>
              </a:gdLst>
              <a:rect b="OXMLTextRectB" l="OXMLTextRectL" r="OXMLTextRectR" t="OXMLTextRectT"/>
              <a:pathLst>
                <a:path fill="norm" h="36830" stroke="true" w="3429000">
                  <a:moveTo>
                    <a:pt x="0" y="36575"/>
                  </a:moveTo>
                  <a:lnTo>
                    <a:pt x="3428618" y="0"/>
                  </a:lnTo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  <p:sp>
          <p:nvSpPr>
            <p:cNvPr hidden="false" id="142" name="Shape 142"/>
            <p:cNvSpPr txBox="false"/>
            <p:nvPr isPhoto="false"/>
          </p:nvSpPr>
          <p:spPr>
            <a:xfrm flipH="false" flipV="false" rot="0">
              <a:off x="4955231" y="837384"/>
              <a:ext cx="267970" cy="30733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67970" name="ODFRight"/>
                <a:gd fmla="val 307339" name="ODFBottom"/>
                <a:gd fmla="val 267970" name="ODFWidth"/>
                <a:gd fmla="val 307339" name="ODFHeight"/>
              </a:gdLst>
              <a:rect b="OXMLTextRectB" l="OXMLTextRectL" r="OXMLTextRectR" t="OXMLTextRectT"/>
              <a:pathLst>
                <a:path fill="norm" h="307339" stroke="true" w="267970">
                  <a:moveTo>
                    <a:pt x="0" y="0"/>
                  </a:moveTo>
                  <a:lnTo>
                    <a:pt x="1270" y="307086"/>
                  </a:lnTo>
                  <a:lnTo>
                    <a:pt x="267842" y="1507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43" name="Shape 143"/>
            <p:cNvSpPr txBox="false"/>
            <p:nvPr isPhoto="false"/>
          </p:nvSpPr>
          <p:spPr>
            <a:xfrm flipH="false" flipV="false" rot="0">
              <a:off x="4956757" y="838908"/>
              <a:ext cx="267970" cy="30733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67970" name="ODFRight"/>
                <a:gd fmla="val 307339" name="ODFBottom"/>
                <a:gd fmla="val 267970" name="ODFWidth"/>
                <a:gd fmla="val 307339" name="ODFHeight"/>
              </a:gdLst>
              <a:rect b="OXMLTextRectB" l="OXMLTextRectL" r="OXMLTextRectR" t="OXMLTextRectT"/>
              <a:pathLst>
                <a:path fill="norm" h="307339" stroke="true" w="267970">
                  <a:moveTo>
                    <a:pt x="1270" y="307086"/>
                  </a:moveTo>
                  <a:lnTo>
                    <a:pt x="267842" y="150749"/>
                  </a:lnTo>
                  <a:lnTo>
                    <a:pt x="0" y="0"/>
                  </a:lnTo>
                  <a:lnTo>
                    <a:pt x="1270" y="307086"/>
                  </a:lnTo>
                  <a:close/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</p:grpSp>
      <p:sp>
        <p:nvSpPr>
          <p:cNvPr hidden="false" id="144" name="Shape 144"/>
          <p:cNvSpPr txBox="true"/>
          <p:nvPr isPhoto="false"/>
        </p:nvSpPr>
        <p:spPr>
          <a:xfrm flipH="false" flipV="false" rot="0">
            <a:off x="6137528" y="3146805"/>
            <a:ext cx="1530985" cy="514983"/>
          </a:xfrm>
          <a:prstGeom prst="rect">
            <a:avLst/>
          </a:prstGeom>
        </p:spPr>
        <p:txBody>
          <a:bodyPr bIns="0" lIns="0" rIns="0" tIns="13334" vert="horz" wrap="square">
            <a:spAutoFit/>
          </a:bodyPr>
          <a:p>
            <a:pPr algn="ctr" indent="0" marL="31750">
              <a:lnSpc>
                <a:spcPct val="100000"/>
              </a:lnSpc>
              <a:spcBef>
                <a:spcPts val="104"/>
              </a:spcBef>
            </a:pPr>
            <a:r>
              <a:rPr b="true" i="true" spc="-10" sz="1600">
                <a:solidFill>
                  <a:srgbClr val="3E3E3E"/>
                </a:solidFill>
                <a:latin typeface="Times New Roman"/>
                <a:ea typeface="Times New Roman"/>
                <a:cs typeface="Times New Roman"/>
              </a:rPr>
              <a:t>Медицинский</a:t>
            </a:r>
            <a:endParaRPr sz="1600">
              <a:latin typeface="Times New Roman"/>
              <a:ea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b="true" i="true" spc="-25" sz="1600">
                <a:solidFill>
                  <a:srgbClr val="3E3E3E"/>
                </a:solidFill>
                <a:latin typeface="Times New Roman"/>
                <a:ea typeface="Times New Roman"/>
                <a:cs typeface="Times New Roman"/>
              </a:rPr>
              <a:t>Контакт</a:t>
            </a:r>
            <a:r>
              <a:rPr b="true" i="true" spc="-25" sz="1600">
                <a:solidFill>
                  <a:srgbClr val="3E3E3E"/>
                </a:solidFill>
                <a:latin typeface="Cambria"/>
                <a:ea typeface="Cambria"/>
                <a:cs typeface="Cambria"/>
              </a:rPr>
              <a:t>-</a:t>
            </a:r>
            <a:r>
              <a:rPr b="true" i="true" spc="-20" sz="1600">
                <a:solidFill>
                  <a:srgbClr val="3E3E3E"/>
                </a:solidFill>
                <a:latin typeface="Times New Roman"/>
                <a:ea typeface="Times New Roman"/>
                <a:cs typeface="Times New Roman"/>
              </a:rPr>
              <a:t>центр</a:t>
            </a:r>
            <a:endParaRPr sz="1600"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hidden="false" id="145" name="Shape 145"/>
          <p:cNvGrpSpPr/>
          <p:nvPr isPhoto="false"/>
        </p:nvGrpSpPr>
        <p:grpSpPr>
          <a:xfrm flipH="false" flipV="false" rot="0">
            <a:off x="3990647" y="4268015"/>
            <a:ext cx="1461770" cy="1461770"/>
            <a:chOff x="0" y="0"/>
            <a:chExt cx="1461770" cy="1461770"/>
          </a:xfrm>
        </p:grpSpPr>
        <p:pic>
          <p:nvPicPr>
            <p:cNvPr hidden="false" id="147" name="Picture 147"/>
            <p:cNvPicPr preferRelativeResize="true"/>
            <p:nvPr isPhoto="false"/>
          </p:nvPicPr>
          <p:blipFill>
            <a:blip r:embed="rId1"/>
            <a:stretch/>
          </p:blipFill>
          <p:spPr>
            <a:xfrm flipH="false" flipV="false" rot="0">
              <a:off x="0" y="0"/>
              <a:ext cx="1461408" cy="1461408"/>
            </a:xfrm>
            <a:prstGeom prst="rect">
              <a:avLst/>
            </a:prstGeom>
          </p:spPr>
        </p:pic>
        <p:sp>
          <p:nvSpPr>
            <p:cNvPr hidden="false" id="148" name="Shape 148"/>
            <p:cNvSpPr txBox="false"/>
            <p:nvPr isPhoto="false"/>
          </p:nvSpPr>
          <p:spPr>
            <a:xfrm flipH="false" flipV="false" rot="0">
              <a:off x="63193" y="66240"/>
              <a:ext cx="1386840" cy="138683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6839" name="ODFRight"/>
                <a:gd fmla="val 1386839" name="ODFBottom"/>
                <a:gd fmla="val 1386839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6839">
                  <a:moveTo>
                    <a:pt x="693293" y="0"/>
                  </a:moveTo>
                  <a:lnTo>
                    <a:pt x="645795" y="1651"/>
                  </a:lnTo>
                  <a:lnTo>
                    <a:pt x="599186" y="6350"/>
                  </a:lnTo>
                  <a:lnTo>
                    <a:pt x="553593" y="14097"/>
                  </a:lnTo>
                  <a:lnTo>
                    <a:pt x="509015" y="24765"/>
                  </a:lnTo>
                  <a:lnTo>
                    <a:pt x="465582" y="38227"/>
                  </a:lnTo>
                  <a:lnTo>
                    <a:pt x="423418" y="54483"/>
                  </a:lnTo>
                  <a:lnTo>
                    <a:pt x="382650" y="73279"/>
                  </a:lnTo>
                  <a:lnTo>
                    <a:pt x="343408" y="94615"/>
                  </a:lnTo>
                  <a:lnTo>
                    <a:pt x="305688" y="118364"/>
                  </a:lnTo>
                  <a:lnTo>
                    <a:pt x="269621" y="144399"/>
                  </a:lnTo>
                  <a:lnTo>
                    <a:pt x="235458" y="172720"/>
                  </a:lnTo>
                  <a:lnTo>
                    <a:pt x="203073" y="203073"/>
                  </a:lnTo>
                  <a:lnTo>
                    <a:pt x="172720" y="235331"/>
                  </a:lnTo>
                  <a:lnTo>
                    <a:pt x="144399" y="269621"/>
                  </a:lnTo>
                  <a:lnTo>
                    <a:pt x="118363" y="305689"/>
                  </a:lnTo>
                  <a:lnTo>
                    <a:pt x="94614" y="343408"/>
                  </a:lnTo>
                  <a:lnTo>
                    <a:pt x="73279" y="382651"/>
                  </a:lnTo>
                  <a:lnTo>
                    <a:pt x="54483" y="423418"/>
                  </a:lnTo>
                  <a:lnTo>
                    <a:pt x="38226" y="465582"/>
                  </a:lnTo>
                  <a:lnTo>
                    <a:pt x="24764" y="509016"/>
                  </a:lnTo>
                  <a:lnTo>
                    <a:pt x="14097" y="553593"/>
                  </a:lnTo>
                  <a:lnTo>
                    <a:pt x="6350" y="599186"/>
                  </a:lnTo>
                  <a:lnTo>
                    <a:pt x="1650" y="645795"/>
                  </a:lnTo>
                  <a:lnTo>
                    <a:pt x="0" y="693293"/>
                  </a:lnTo>
                  <a:lnTo>
                    <a:pt x="1650" y="740664"/>
                  </a:lnTo>
                  <a:lnTo>
                    <a:pt x="6350" y="787273"/>
                  </a:lnTo>
                  <a:lnTo>
                    <a:pt x="14097" y="832993"/>
                  </a:lnTo>
                  <a:lnTo>
                    <a:pt x="24764" y="877570"/>
                  </a:lnTo>
                  <a:lnTo>
                    <a:pt x="38226" y="921004"/>
                  </a:lnTo>
                  <a:lnTo>
                    <a:pt x="54483" y="963168"/>
                  </a:lnTo>
                  <a:lnTo>
                    <a:pt x="73279" y="1003935"/>
                  </a:lnTo>
                  <a:lnTo>
                    <a:pt x="94614" y="1043178"/>
                  </a:lnTo>
                  <a:lnTo>
                    <a:pt x="118363" y="1080897"/>
                  </a:lnTo>
                  <a:lnTo>
                    <a:pt x="144399" y="1116838"/>
                  </a:lnTo>
                  <a:lnTo>
                    <a:pt x="172720" y="1151128"/>
                  </a:lnTo>
                  <a:lnTo>
                    <a:pt x="203073" y="1183513"/>
                  </a:lnTo>
                  <a:lnTo>
                    <a:pt x="235458" y="1213866"/>
                  </a:lnTo>
                  <a:lnTo>
                    <a:pt x="269621" y="1242060"/>
                  </a:lnTo>
                  <a:lnTo>
                    <a:pt x="305688" y="1268120"/>
                  </a:lnTo>
                  <a:lnTo>
                    <a:pt x="343408" y="1291869"/>
                  </a:lnTo>
                  <a:lnTo>
                    <a:pt x="382650" y="1313218"/>
                  </a:lnTo>
                  <a:lnTo>
                    <a:pt x="423418" y="1332039"/>
                  </a:lnTo>
                  <a:lnTo>
                    <a:pt x="465582" y="1348257"/>
                  </a:lnTo>
                  <a:lnTo>
                    <a:pt x="509015" y="1361757"/>
                  </a:lnTo>
                  <a:lnTo>
                    <a:pt x="553593" y="1372438"/>
                  </a:lnTo>
                  <a:lnTo>
                    <a:pt x="599186" y="1380197"/>
                  </a:lnTo>
                  <a:lnTo>
                    <a:pt x="645795" y="1384922"/>
                  </a:lnTo>
                  <a:lnTo>
                    <a:pt x="693293" y="1386522"/>
                  </a:lnTo>
                  <a:lnTo>
                    <a:pt x="740663" y="1384922"/>
                  </a:lnTo>
                  <a:lnTo>
                    <a:pt x="787273" y="1380197"/>
                  </a:lnTo>
                  <a:lnTo>
                    <a:pt x="832993" y="1372438"/>
                  </a:lnTo>
                  <a:lnTo>
                    <a:pt x="877570" y="1361757"/>
                  </a:lnTo>
                  <a:lnTo>
                    <a:pt x="921004" y="1348257"/>
                  </a:lnTo>
                  <a:lnTo>
                    <a:pt x="963168" y="1332039"/>
                  </a:lnTo>
                  <a:lnTo>
                    <a:pt x="1003935" y="1313218"/>
                  </a:lnTo>
                  <a:lnTo>
                    <a:pt x="1043177" y="1291869"/>
                  </a:lnTo>
                  <a:lnTo>
                    <a:pt x="1080897" y="1268120"/>
                  </a:lnTo>
                  <a:lnTo>
                    <a:pt x="1116838" y="1242060"/>
                  </a:lnTo>
                  <a:lnTo>
                    <a:pt x="1151127" y="1213866"/>
                  </a:lnTo>
                  <a:lnTo>
                    <a:pt x="1183513" y="1183513"/>
                  </a:lnTo>
                  <a:lnTo>
                    <a:pt x="1213865" y="1151128"/>
                  </a:lnTo>
                  <a:lnTo>
                    <a:pt x="1242060" y="1116838"/>
                  </a:lnTo>
                  <a:lnTo>
                    <a:pt x="1268095" y="1080897"/>
                  </a:lnTo>
                  <a:lnTo>
                    <a:pt x="1291844" y="1043178"/>
                  </a:lnTo>
                  <a:lnTo>
                    <a:pt x="1313180" y="1003935"/>
                  </a:lnTo>
                  <a:lnTo>
                    <a:pt x="1332102" y="963168"/>
                  </a:lnTo>
                  <a:lnTo>
                    <a:pt x="1348232" y="921004"/>
                  </a:lnTo>
                  <a:lnTo>
                    <a:pt x="1361821" y="877570"/>
                  </a:lnTo>
                  <a:lnTo>
                    <a:pt x="1372489" y="832993"/>
                  </a:lnTo>
                  <a:lnTo>
                    <a:pt x="1380236" y="787273"/>
                  </a:lnTo>
                  <a:lnTo>
                    <a:pt x="1384935" y="740664"/>
                  </a:lnTo>
                  <a:lnTo>
                    <a:pt x="1386586" y="693293"/>
                  </a:lnTo>
                  <a:lnTo>
                    <a:pt x="1384681" y="643382"/>
                  </a:lnTo>
                  <a:lnTo>
                    <a:pt x="1379347" y="593979"/>
                  </a:lnTo>
                  <a:lnTo>
                    <a:pt x="1370584" y="545338"/>
                  </a:lnTo>
                  <a:lnTo>
                    <a:pt x="1358264" y="497586"/>
                  </a:lnTo>
                  <a:lnTo>
                    <a:pt x="1342771" y="450850"/>
                  </a:lnTo>
                  <a:lnTo>
                    <a:pt x="1323975" y="405384"/>
                  </a:lnTo>
                  <a:lnTo>
                    <a:pt x="1301877" y="361442"/>
                  </a:lnTo>
                  <a:lnTo>
                    <a:pt x="1276858" y="319024"/>
                  </a:lnTo>
                  <a:lnTo>
                    <a:pt x="1248664" y="278384"/>
                  </a:lnTo>
                  <a:lnTo>
                    <a:pt x="1217549" y="239649"/>
                  </a:lnTo>
                  <a:lnTo>
                    <a:pt x="1183513" y="203073"/>
                  </a:lnTo>
                  <a:lnTo>
                    <a:pt x="1146937" y="169037"/>
                  </a:lnTo>
                  <a:lnTo>
                    <a:pt x="1108202" y="137922"/>
                  </a:lnTo>
                  <a:lnTo>
                    <a:pt x="1067562" y="109728"/>
                  </a:lnTo>
                  <a:lnTo>
                    <a:pt x="1025144" y="84582"/>
                  </a:lnTo>
                  <a:lnTo>
                    <a:pt x="981075" y="62611"/>
                  </a:lnTo>
                  <a:lnTo>
                    <a:pt x="935736" y="43815"/>
                  </a:lnTo>
                  <a:lnTo>
                    <a:pt x="889000" y="28194"/>
                  </a:lnTo>
                  <a:lnTo>
                    <a:pt x="841248" y="16002"/>
                  </a:lnTo>
                  <a:lnTo>
                    <a:pt x="792607" y="7112"/>
                  </a:lnTo>
                  <a:lnTo>
                    <a:pt x="743204" y="1778"/>
                  </a:lnTo>
                  <a:lnTo>
                    <a:pt x="693293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49" name="Shape 149"/>
            <p:cNvSpPr txBox="false"/>
            <p:nvPr isPhoto="false"/>
          </p:nvSpPr>
          <p:spPr>
            <a:xfrm flipH="false" flipV="false" rot="0">
              <a:off x="63193" y="66240"/>
              <a:ext cx="1386840" cy="138683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86839" name="ODFRight"/>
                <a:gd fmla="val 1386839" name="ODFBottom"/>
                <a:gd fmla="val 1386839" name="ODFWidth"/>
                <a:gd fmla="val 1386839" name="ODFHeight"/>
              </a:gdLst>
              <a:rect b="OXMLTextRectB" l="OXMLTextRectL" r="OXMLTextRectR" t="OXMLTextRectT"/>
              <a:pathLst>
                <a:path fill="norm" h="1386839" stroke="true" w="1386839">
                  <a:moveTo>
                    <a:pt x="0" y="693293"/>
                  </a:moveTo>
                  <a:lnTo>
                    <a:pt x="1650" y="645795"/>
                  </a:lnTo>
                  <a:lnTo>
                    <a:pt x="6350" y="599186"/>
                  </a:lnTo>
                  <a:lnTo>
                    <a:pt x="14097" y="553593"/>
                  </a:lnTo>
                  <a:lnTo>
                    <a:pt x="24764" y="509016"/>
                  </a:lnTo>
                  <a:lnTo>
                    <a:pt x="38226" y="465582"/>
                  </a:lnTo>
                  <a:lnTo>
                    <a:pt x="54483" y="423418"/>
                  </a:lnTo>
                  <a:lnTo>
                    <a:pt x="73279" y="382651"/>
                  </a:lnTo>
                  <a:lnTo>
                    <a:pt x="94614" y="343408"/>
                  </a:lnTo>
                  <a:lnTo>
                    <a:pt x="118363" y="305689"/>
                  </a:lnTo>
                  <a:lnTo>
                    <a:pt x="144399" y="269621"/>
                  </a:lnTo>
                  <a:lnTo>
                    <a:pt x="172720" y="235331"/>
                  </a:lnTo>
                  <a:lnTo>
                    <a:pt x="203073" y="203073"/>
                  </a:lnTo>
                  <a:lnTo>
                    <a:pt x="235458" y="172720"/>
                  </a:lnTo>
                  <a:lnTo>
                    <a:pt x="269621" y="144399"/>
                  </a:lnTo>
                  <a:lnTo>
                    <a:pt x="305688" y="118364"/>
                  </a:lnTo>
                  <a:lnTo>
                    <a:pt x="343408" y="94615"/>
                  </a:lnTo>
                  <a:lnTo>
                    <a:pt x="382650" y="73279"/>
                  </a:lnTo>
                  <a:lnTo>
                    <a:pt x="423418" y="54483"/>
                  </a:lnTo>
                  <a:lnTo>
                    <a:pt x="465582" y="38227"/>
                  </a:lnTo>
                  <a:lnTo>
                    <a:pt x="509015" y="24765"/>
                  </a:lnTo>
                  <a:lnTo>
                    <a:pt x="553593" y="14097"/>
                  </a:lnTo>
                  <a:lnTo>
                    <a:pt x="599186" y="6350"/>
                  </a:lnTo>
                  <a:lnTo>
                    <a:pt x="645795" y="1651"/>
                  </a:lnTo>
                  <a:lnTo>
                    <a:pt x="693293" y="0"/>
                  </a:lnTo>
                  <a:lnTo>
                    <a:pt x="743204" y="1778"/>
                  </a:lnTo>
                  <a:lnTo>
                    <a:pt x="792607" y="7112"/>
                  </a:lnTo>
                  <a:lnTo>
                    <a:pt x="841248" y="16002"/>
                  </a:lnTo>
                  <a:lnTo>
                    <a:pt x="889000" y="28194"/>
                  </a:lnTo>
                  <a:lnTo>
                    <a:pt x="935736" y="43815"/>
                  </a:lnTo>
                  <a:lnTo>
                    <a:pt x="981075" y="62611"/>
                  </a:lnTo>
                  <a:lnTo>
                    <a:pt x="1025144" y="84582"/>
                  </a:lnTo>
                  <a:lnTo>
                    <a:pt x="1067562" y="109728"/>
                  </a:lnTo>
                  <a:lnTo>
                    <a:pt x="1108202" y="137922"/>
                  </a:lnTo>
                  <a:lnTo>
                    <a:pt x="1146937" y="169037"/>
                  </a:lnTo>
                  <a:lnTo>
                    <a:pt x="1183513" y="203073"/>
                  </a:lnTo>
                  <a:lnTo>
                    <a:pt x="1217549" y="239649"/>
                  </a:lnTo>
                  <a:lnTo>
                    <a:pt x="1248664" y="278384"/>
                  </a:lnTo>
                  <a:lnTo>
                    <a:pt x="1276858" y="319024"/>
                  </a:lnTo>
                  <a:lnTo>
                    <a:pt x="1301877" y="361442"/>
                  </a:lnTo>
                  <a:lnTo>
                    <a:pt x="1323975" y="405384"/>
                  </a:lnTo>
                  <a:lnTo>
                    <a:pt x="1342771" y="450850"/>
                  </a:lnTo>
                  <a:lnTo>
                    <a:pt x="1358264" y="497586"/>
                  </a:lnTo>
                  <a:lnTo>
                    <a:pt x="1370584" y="545338"/>
                  </a:lnTo>
                  <a:lnTo>
                    <a:pt x="1379347" y="593979"/>
                  </a:lnTo>
                  <a:lnTo>
                    <a:pt x="1384681" y="643382"/>
                  </a:lnTo>
                  <a:lnTo>
                    <a:pt x="1386586" y="693293"/>
                  </a:lnTo>
                  <a:lnTo>
                    <a:pt x="1384935" y="740664"/>
                  </a:lnTo>
                  <a:lnTo>
                    <a:pt x="1380236" y="787273"/>
                  </a:lnTo>
                  <a:lnTo>
                    <a:pt x="1372489" y="832993"/>
                  </a:lnTo>
                  <a:lnTo>
                    <a:pt x="1361821" y="877570"/>
                  </a:lnTo>
                  <a:lnTo>
                    <a:pt x="1348232" y="921004"/>
                  </a:lnTo>
                  <a:lnTo>
                    <a:pt x="1332102" y="963168"/>
                  </a:lnTo>
                  <a:lnTo>
                    <a:pt x="1313180" y="1003935"/>
                  </a:lnTo>
                  <a:lnTo>
                    <a:pt x="1291844" y="1043178"/>
                  </a:lnTo>
                  <a:lnTo>
                    <a:pt x="1268095" y="1080897"/>
                  </a:lnTo>
                  <a:lnTo>
                    <a:pt x="1242060" y="1116838"/>
                  </a:lnTo>
                  <a:lnTo>
                    <a:pt x="1213865" y="1151128"/>
                  </a:lnTo>
                  <a:lnTo>
                    <a:pt x="1183513" y="1183513"/>
                  </a:lnTo>
                  <a:lnTo>
                    <a:pt x="1151127" y="1213866"/>
                  </a:lnTo>
                  <a:lnTo>
                    <a:pt x="1116838" y="1242060"/>
                  </a:lnTo>
                  <a:lnTo>
                    <a:pt x="1080897" y="1268120"/>
                  </a:lnTo>
                  <a:lnTo>
                    <a:pt x="1043177" y="1291869"/>
                  </a:lnTo>
                  <a:lnTo>
                    <a:pt x="1003935" y="1313218"/>
                  </a:lnTo>
                  <a:lnTo>
                    <a:pt x="963168" y="1332039"/>
                  </a:lnTo>
                  <a:lnTo>
                    <a:pt x="921004" y="1348257"/>
                  </a:lnTo>
                  <a:lnTo>
                    <a:pt x="877570" y="1361757"/>
                  </a:lnTo>
                  <a:lnTo>
                    <a:pt x="832993" y="1372438"/>
                  </a:lnTo>
                  <a:lnTo>
                    <a:pt x="787273" y="1380197"/>
                  </a:lnTo>
                  <a:lnTo>
                    <a:pt x="740663" y="1384922"/>
                  </a:lnTo>
                  <a:lnTo>
                    <a:pt x="693293" y="1386522"/>
                  </a:lnTo>
                  <a:lnTo>
                    <a:pt x="645795" y="1384922"/>
                  </a:lnTo>
                  <a:lnTo>
                    <a:pt x="599186" y="1380197"/>
                  </a:lnTo>
                  <a:lnTo>
                    <a:pt x="553593" y="1372438"/>
                  </a:lnTo>
                  <a:lnTo>
                    <a:pt x="509015" y="1361757"/>
                  </a:lnTo>
                  <a:lnTo>
                    <a:pt x="465582" y="1348257"/>
                  </a:lnTo>
                  <a:lnTo>
                    <a:pt x="423418" y="1332039"/>
                  </a:lnTo>
                  <a:lnTo>
                    <a:pt x="382650" y="1313218"/>
                  </a:lnTo>
                  <a:lnTo>
                    <a:pt x="343408" y="1291869"/>
                  </a:lnTo>
                  <a:lnTo>
                    <a:pt x="305688" y="1268120"/>
                  </a:lnTo>
                  <a:lnTo>
                    <a:pt x="269621" y="1242060"/>
                  </a:lnTo>
                  <a:lnTo>
                    <a:pt x="235458" y="1213866"/>
                  </a:lnTo>
                  <a:lnTo>
                    <a:pt x="203073" y="1183513"/>
                  </a:lnTo>
                  <a:lnTo>
                    <a:pt x="172720" y="1151128"/>
                  </a:lnTo>
                  <a:lnTo>
                    <a:pt x="144399" y="1116838"/>
                  </a:lnTo>
                  <a:lnTo>
                    <a:pt x="118363" y="1080897"/>
                  </a:lnTo>
                  <a:lnTo>
                    <a:pt x="94614" y="1043178"/>
                  </a:lnTo>
                  <a:lnTo>
                    <a:pt x="73279" y="1003935"/>
                  </a:lnTo>
                  <a:lnTo>
                    <a:pt x="54483" y="963168"/>
                  </a:lnTo>
                  <a:lnTo>
                    <a:pt x="38226" y="921004"/>
                  </a:lnTo>
                  <a:lnTo>
                    <a:pt x="24764" y="877570"/>
                  </a:lnTo>
                  <a:lnTo>
                    <a:pt x="14097" y="832993"/>
                  </a:lnTo>
                  <a:lnTo>
                    <a:pt x="6350" y="787273"/>
                  </a:lnTo>
                  <a:lnTo>
                    <a:pt x="1650" y="740664"/>
                  </a:lnTo>
                  <a:lnTo>
                    <a:pt x="0" y="693293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51" name="Picture 151"/>
            <p:cNvPicPr preferRelativeResize="true"/>
            <p:nvPr isPhoto="false"/>
          </p:nvPicPr>
          <p:blipFill>
            <a:blip r:embed="rId2"/>
            <a:stretch/>
          </p:blipFill>
          <p:spPr>
            <a:xfrm flipH="false" flipV="false" rot="0">
              <a:off x="133296" y="133296"/>
              <a:ext cx="1194815" cy="1194816"/>
            </a:xfrm>
            <a:prstGeom prst="rect">
              <a:avLst/>
            </a:prstGeom>
          </p:spPr>
        </p:pic>
        <p:pic>
          <p:nvPicPr>
            <p:cNvPr hidden="false" id="153" name="Picture 153"/>
            <p:cNvPicPr preferRelativeResize="true"/>
            <p:nvPr isPhoto="false"/>
          </p:nvPicPr>
          <p:blipFill>
            <a:blip r:embed="rId3"/>
            <a:stretch/>
          </p:blipFill>
          <p:spPr>
            <a:xfrm flipH="false" flipV="false" rot="0">
              <a:off x="215593" y="218640"/>
              <a:ext cx="1082039" cy="1078991"/>
            </a:xfrm>
            <a:prstGeom prst="rect">
              <a:avLst/>
            </a:prstGeom>
          </p:spPr>
        </p:pic>
        <p:sp>
          <p:nvSpPr>
            <p:cNvPr hidden="false" id="154" name="Shape 154"/>
            <p:cNvSpPr txBox="false"/>
            <p:nvPr isPhoto="false"/>
          </p:nvSpPr>
          <p:spPr>
            <a:xfrm flipH="false" flipV="false" rot="0">
              <a:off x="215593" y="218640"/>
              <a:ext cx="1082040" cy="1078864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082039" name="ODFRight"/>
                <a:gd fmla="val 1078864" name="ODFBottom"/>
                <a:gd fmla="val 1082039" name="ODFWidth"/>
                <a:gd fmla="val 1078864" name="ODFHeight"/>
              </a:gdLst>
              <a:rect b="OXMLTextRectB" l="OXMLTextRectL" r="OXMLTextRectR" t="OXMLTextRectT"/>
              <a:pathLst>
                <a:path fill="norm" h="1078864" stroke="true" w="1082039">
                  <a:moveTo>
                    <a:pt x="0" y="539496"/>
                  </a:moveTo>
                  <a:lnTo>
                    <a:pt x="2159" y="490347"/>
                  </a:lnTo>
                  <a:lnTo>
                    <a:pt x="8762" y="442468"/>
                  </a:lnTo>
                  <a:lnTo>
                    <a:pt x="19304" y="395986"/>
                  </a:lnTo>
                  <a:lnTo>
                    <a:pt x="33782" y="351282"/>
                  </a:lnTo>
                  <a:lnTo>
                    <a:pt x="52070" y="308229"/>
                  </a:lnTo>
                  <a:lnTo>
                    <a:pt x="73913" y="267208"/>
                  </a:lnTo>
                  <a:lnTo>
                    <a:pt x="98933" y="228346"/>
                  </a:lnTo>
                  <a:lnTo>
                    <a:pt x="127254" y="191897"/>
                  </a:lnTo>
                  <a:lnTo>
                    <a:pt x="158496" y="157988"/>
                  </a:lnTo>
                  <a:lnTo>
                    <a:pt x="192405" y="126873"/>
                  </a:lnTo>
                  <a:lnTo>
                    <a:pt x="228981" y="98679"/>
                  </a:lnTo>
                  <a:lnTo>
                    <a:pt x="267970" y="73660"/>
                  </a:lnTo>
                  <a:lnTo>
                    <a:pt x="309118" y="51943"/>
                  </a:lnTo>
                  <a:lnTo>
                    <a:pt x="352171" y="33782"/>
                  </a:lnTo>
                  <a:lnTo>
                    <a:pt x="397129" y="19304"/>
                  </a:lnTo>
                  <a:lnTo>
                    <a:pt x="443738" y="8636"/>
                  </a:lnTo>
                  <a:lnTo>
                    <a:pt x="491744" y="2159"/>
                  </a:lnTo>
                  <a:lnTo>
                    <a:pt x="541020" y="0"/>
                  </a:lnTo>
                  <a:lnTo>
                    <a:pt x="588518" y="2032"/>
                  </a:lnTo>
                  <a:lnTo>
                    <a:pt x="635381" y="8255"/>
                  </a:lnTo>
                  <a:lnTo>
                    <a:pt x="681355" y="18542"/>
                  </a:lnTo>
                  <a:lnTo>
                    <a:pt x="726186" y="32639"/>
                  </a:lnTo>
                  <a:lnTo>
                    <a:pt x="769493" y="50419"/>
                  </a:lnTo>
                  <a:lnTo>
                    <a:pt x="811149" y="72136"/>
                  </a:lnTo>
                  <a:lnTo>
                    <a:pt x="850900" y="97282"/>
                  </a:lnTo>
                  <a:lnTo>
                    <a:pt x="888364" y="125984"/>
                  </a:lnTo>
                  <a:lnTo>
                    <a:pt x="923544" y="157988"/>
                  </a:lnTo>
                  <a:lnTo>
                    <a:pt x="955675" y="193040"/>
                  </a:lnTo>
                  <a:lnTo>
                    <a:pt x="984376" y="230505"/>
                  </a:lnTo>
                  <a:lnTo>
                    <a:pt x="1009650" y="270129"/>
                  </a:lnTo>
                  <a:lnTo>
                    <a:pt x="1031367" y="311658"/>
                  </a:lnTo>
                  <a:lnTo>
                    <a:pt x="1049274" y="354838"/>
                  </a:lnTo>
                  <a:lnTo>
                    <a:pt x="1063371" y="399415"/>
                  </a:lnTo>
                  <a:lnTo>
                    <a:pt x="1073658" y="445262"/>
                  </a:lnTo>
                  <a:lnTo>
                    <a:pt x="1079881" y="491998"/>
                  </a:lnTo>
                  <a:lnTo>
                    <a:pt x="1081913" y="539496"/>
                  </a:lnTo>
                  <a:lnTo>
                    <a:pt x="1079754" y="588518"/>
                  </a:lnTo>
                  <a:lnTo>
                    <a:pt x="1073277" y="636397"/>
                  </a:lnTo>
                  <a:lnTo>
                    <a:pt x="1062609" y="682879"/>
                  </a:lnTo>
                  <a:lnTo>
                    <a:pt x="1048131" y="727710"/>
                  </a:lnTo>
                  <a:lnTo>
                    <a:pt x="1029843" y="770763"/>
                  </a:lnTo>
                  <a:lnTo>
                    <a:pt x="1008126" y="811784"/>
                  </a:lnTo>
                  <a:lnTo>
                    <a:pt x="982980" y="850519"/>
                  </a:lnTo>
                  <a:lnTo>
                    <a:pt x="954786" y="886968"/>
                  </a:lnTo>
                  <a:lnTo>
                    <a:pt x="923544" y="920877"/>
                  </a:lnTo>
                  <a:lnTo>
                    <a:pt x="889508" y="951992"/>
                  </a:lnTo>
                  <a:lnTo>
                    <a:pt x="852932" y="980186"/>
                  </a:lnTo>
                  <a:lnTo>
                    <a:pt x="814070" y="1005205"/>
                  </a:lnTo>
                  <a:lnTo>
                    <a:pt x="772922" y="1026922"/>
                  </a:lnTo>
                  <a:lnTo>
                    <a:pt x="729742" y="1045210"/>
                  </a:lnTo>
                  <a:lnTo>
                    <a:pt x="684784" y="1059688"/>
                  </a:lnTo>
                  <a:lnTo>
                    <a:pt x="638175" y="1070229"/>
                  </a:lnTo>
                  <a:lnTo>
                    <a:pt x="590169" y="1076706"/>
                  </a:lnTo>
                  <a:lnTo>
                    <a:pt x="541020" y="1078865"/>
                  </a:lnTo>
                  <a:lnTo>
                    <a:pt x="491744" y="1076706"/>
                  </a:lnTo>
                  <a:lnTo>
                    <a:pt x="443738" y="1070229"/>
                  </a:lnTo>
                  <a:lnTo>
                    <a:pt x="397129" y="1059688"/>
                  </a:lnTo>
                  <a:lnTo>
                    <a:pt x="352171" y="1045210"/>
                  </a:lnTo>
                  <a:lnTo>
                    <a:pt x="309118" y="1026922"/>
                  </a:lnTo>
                  <a:lnTo>
                    <a:pt x="267970" y="1005205"/>
                  </a:lnTo>
                  <a:lnTo>
                    <a:pt x="228981" y="980186"/>
                  </a:lnTo>
                  <a:lnTo>
                    <a:pt x="192405" y="951992"/>
                  </a:lnTo>
                  <a:lnTo>
                    <a:pt x="158496" y="920877"/>
                  </a:lnTo>
                  <a:lnTo>
                    <a:pt x="127254" y="886968"/>
                  </a:lnTo>
                  <a:lnTo>
                    <a:pt x="98933" y="850519"/>
                  </a:lnTo>
                  <a:lnTo>
                    <a:pt x="73913" y="811784"/>
                  </a:lnTo>
                  <a:lnTo>
                    <a:pt x="52070" y="770763"/>
                  </a:lnTo>
                  <a:lnTo>
                    <a:pt x="33782" y="727710"/>
                  </a:lnTo>
                  <a:lnTo>
                    <a:pt x="19304" y="682879"/>
                  </a:lnTo>
                  <a:lnTo>
                    <a:pt x="8762" y="636397"/>
                  </a:lnTo>
                  <a:lnTo>
                    <a:pt x="2159" y="588518"/>
                  </a:lnTo>
                  <a:lnTo>
                    <a:pt x="0" y="539496"/>
                  </a:lnTo>
                  <a:close/>
                </a:path>
              </a:pathLst>
            </a:custGeom>
            <a:ln w="12192">
              <a:solidFill>
                <a:srgbClr val="C0C0C0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56" name="Picture 156"/>
            <p:cNvPicPr preferRelativeResize="true"/>
            <p:nvPr isPhoto="false"/>
          </p:nvPicPr>
          <p:blipFill>
            <a:blip r:embed="rId6"/>
            <a:stretch/>
          </p:blipFill>
          <p:spPr>
            <a:xfrm flipH="false" flipV="false" rot="0">
              <a:off x="270456" y="239976"/>
              <a:ext cx="972312" cy="975360"/>
            </a:xfrm>
            <a:prstGeom prst="rect">
              <a:avLst/>
            </a:prstGeom>
          </p:spPr>
        </p:pic>
      </p:grpSp>
      <p:sp>
        <p:nvSpPr>
          <p:cNvPr hidden="false" id="157" name="Shape 157"/>
          <p:cNvSpPr txBox="true"/>
          <p:nvPr isPhoto="false"/>
        </p:nvSpPr>
        <p:spPr>
          <a:xfrm flipH="false" flipV="false" rot="0">
            <a:off x="1903857" y="4911978"/>
            <a:ext cx="611504" cy="238125"/>
          </a:xfrm>
          <a:prstGeom prst="rect">
            <a:avLst/>
          </a:prstGeom>
        </p:spPr>
        <p:txBody>
          <a:bodyPr bIns="0" lIns="0" rIns="0" tIns="11430" vert="horz" wrap="square">
            <a:spAutoFit/>
          </a:bodyPr>
          <a:p>
            <a:pPr indent="0" marL="12700">
              <a:lnSpc>
                <a:spcPct val="100000"/>
              </a:lnSpc>
              <a:spcBef>
                <a:spcPts val="90"/>
              </a:spcBef>
            </a:pPr>
            <a:r>
              <a:rPr b="true" i="true" spc="-45" sz="1400">
                <a:solidFill>
                  <a:srgbClr val="3E3E3E"/>
                </a:solidFill>
                <a:latin typeface="Arial"/>
                <a:ea typeface="Arial"/>
                <a:cs typeface="Arial"/>
              </a:rPr>
              <a:t>Услуга</a:t>
            </a:r>
            <a:endParaRPr sz="1400">
              <a:latin typeface="Arial"/>
              <a:ea typeface="Arial"/>
              <a:cs typeface="Arial"/>
            </a:endParaRPr>
          </a:p>
        </p:txBody>
      </p:sp>
      <p:sp>
        <p:nvSpPr>
          <p:cNvPr hidden="false" id="158" name="Shape 158"/>
          <p:cNvSpPr txBox="true"/>
          <p:nvPr isPhoto="false"/>
        </p:nvSpPr>
        <p:spPr>
          <a:xfrm flipH="false" flipV="false" rot="0">
            <a:off x="2450083" y="1353057"/>
            <a:ext cx="3576954" cy="1108710"/>
          </a:xfrm>
          <a:prstGeom prst="rect">
            <a:avLst/>
          </a:prstGeom>
        </p:spPr>
        <p:txBody>
          <a:bodyPr bIns="0" lIns="0" rIns="0" tIns="13334" vert="horz" wrap="square">
            <a:spAutoFit/>
          </a:bodyPr>
          <a:p>
            <a:pPr algn="ctr" marR="63500">
              <a:lnSpc>
                <a:spcPct val="100000"/>
              </a:lnSpc>
              <a:spcBef>
                <a:spcPts val="104"/>
              </a:spcBef>
            </a:pPr>
            <a:r>
              <a:rPr b="true" spc="-2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Застрахованный</a:t>
            </a:r>
            <a:r>
              <a:rPr b="true" spc="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должен</a:t>
            </a:r>
            <a:r>
              <a:rPr b="true" spc="-6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обратиться</a:t>
            </a:r>
            <a:r>
              <a:rPr b="true" spc="3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b="true" spc="2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Медицинский</a:t>
            </a:r>
            <a:endParaRPr sz="1100">
              <a:latin typeface="Times New Roman"/>
              <a:ea typeface="Times New Roman"/>
              <a:cs typeface="Times New Roman"/>
            </a:endParaRPr>
          </a:p>
          <a:p>
            <a:pPr algn="ctr" marR="64769">
              <a:lnSpc>
                <a:spcPts val="1185"/>
              </a:lnSpc>
            </a:pP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контакт-</a:t>
            </a:r>
            <a:r>
              <a:rPr b="true" spc="-2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центр</a:t>
            </a:r>
            <a:r>
              <a:rPr b="true" spc="-10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ООО</a:t>
            </a:r>
            <a:r>
              <a:rPr b="true" spc="-5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20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«</a:t>
            </a:r>
            <a:r>
              <a:rPr b="true" spc="-2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Капитал</a:t>
            </a:r>
            <a:r>
              <a:rPr b="true" spc="-2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Лайф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СЖ</a:t>
            </a:r>
            <a:r>
              <a:rPr b="true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»</a:t>
            </a:r>
            <a:r>
              <a:rPr b="true" spc="-30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 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b="true" spc="-4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телефону</a:t>
            </a:r>
            <a:r>
              <a:rPr b="true" spc="-10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:</a:t>
            </a:r>
            <a:endParaRPr sz="1100">
              <a:latin typeface="Cambria"/>
              <a:ea typeface="Cambria"/>
              <a:cs typeface="Cambria"/>
            </a:endParaRPr>
          </a:p>
          <a:p>
            <a:pPr algn="ctr" indent="0" marL="125095">
              <a:lnSpc>
                <a:spcPts val="2025"/>
              </a:lnSpc>
            </a:pPr>
            <a:r>
              <a:rPr b="true" spc="-25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8-800-</a:t>
            </a:r>
            <a:r>
              <a:rPr b="true" spc="-20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700-</a:t>
            </a:r>
            <a:r>
              <a:rPr b="true" spc="-25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24-34</a:t>
            </a:r>
            <a:endParaRPr sz="1800">
              <a:latin typeface="Cambria"/>
              <a:ea typeface="Cambria"/>
              <a:cs typeface="Cambria"/>
            </a:endParaRPr>
          </a:p>
          <a:p>
            <a:pPr algn="ctr" indent="0" marL="140335" marR="5080">
              <a:lnSpc>
                <a:spcPct val="100000"/>
              </a:lnSpc>
            </a:pP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Работает</a:t>
            </a:r>
            <a:r>
              <a:rPr b="true" spc="-2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круглосуточно</a:t>
            </a:r>
            <a:r>
              <a:rPr b="true" spc="-10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,</a:t>
            </a:r>
            <a:r>
              <a:rPr b="true" spc="-114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 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без</a:t>
            </a:r>
            <a:r>
              <a:rPr b="true" spc="-6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2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выходных</a:t>
            </a:r>
            <a:r>
              <a:rPr b="true" spc="25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b="true" spc="-6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праздничных </a:t>
            </a:r>
            <a:r>
              <a:rPr b="true" spc="-20" sz="11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дней</a:t>
            </a:r>
            <a:endParaRPr sz="1100">
              <a:latin typeface="Times New Roman"/>
              <a:ea typeface="Times New Roman"/>
              <a:cs typeface="Times New Roman"/>
            </a:endParaRPr>
          </a:p>
          <a:p>
            <a:pPr algn="ctr" indent="0" marL="124460">
              <a:lnSpc>
                <a:spcPct val="100000"/>
              </a:lnSpc>
              <a:spcBef>
                <a:spcPts val="30"/>
              </a:spcBef>
            </a:pPr>
            <a:r>
              <a:rPr b="true" spc="-10" sz="1100">
                <a:solidFill>
                  <a:srgbClr val="303030"/>
                </a:solidFill>
                <a:latin typeface="Cambria"/>
                <a:ea typeface="Cambria"/>
                <a:cs typeface="Cambria"/>
              </a:rPr>
              <a:t>(24/7/365)</a:t>
            </a:r>
            <a:endParaRPr sz="1100">
              <a:latin typeface="Cambria"/>
              <a:ea typeface="Cambria"/>
              <a:cs typeface="Cambria"/>
            </a:endParaRPr>
          </a:p>
        </p:txBody>
      </p:sp>
      <p:sp>
        <p:nvSpPr>
          <p:cNvPr hidden="false" id="159" name="Shape 159"/>
          <p:cNvSpPr txBox="true"/>
          <p:nvPr isPhoto="false"/>
        </p:nvSpPr>
        <p:spPr>
          <a:xfrm flipH="false" flipV="false" rot="0">
            <a:off x="5825997" y="4506214"/>
            <a:ext cx="502920" cy="238125"/>
          </a:xfrm>
          <a:prstGeom prst="rect">
            <a:avLst/>
          </a:prstGeom>
        </p:spPr>
        <p:txBody>
          <a:bodyPr bIns="0" lIns="0" rIns="0" tIns="11430" vert="horz" wrap="square">
            <a:spAutoFit/>
          </a:bodyPr>
          <a:p>
            <a:pPr indent="0" marL="12700">
              <a:lnSpc>
                <a:spcPct val="100000"/>
              </a:lnSpc>
              <a:spcBef>
                <a:spcPts val="90"/>
              </a:spcBef>
            </a:pPr>
            <a:r>
              <a:rPr b="true" i="true" spc="-20" sz="1400">
                <a:solidFill>
                  <a:srgbClr val="3E3E3E"/>
                </a:solidFill>
                <a:latin typeface="Arial"/>
                <a:ea typeface="Arial"/>
                <a:cs typeface="Arial"/>
              </a:rPr>
              <a:t>Счет</a:t>
            </a:r>
            <a:endParaRPr sz="1400">
              <a:latin typeface="Arial"/>
              <a:ea typeface="Arial"/>
              <a:cs typeface="Arial"/>
            </a:endParaRPr>
          </a:p>
        </p:txBody>
      </p:sp>
      <p:grpSp>
        <p:nvGrpSpPr>
          <p:cNvPr hidden="false" id="160" name="Shape 160"/>
          <p:cNvGrpSpPr/>
          <p:nvPr isPhoto="false"/>
        </p:nvGrpSpPr>
        <p:grpSpPr>
          <a:xfrm flipH="false" flipV="false" rot="0">
            <a:off x="1542288" y="3581400"/>
            <a:ext cx="5705475" cy="1710054"/>
            <a:chOff x="0" y="0"/>
            <a:chExt cx="5705475" cy="1710054"/>
          </a:xfrm>
        </p:grpSpPr>
        <p:sp>
          <p:nvSpPr>
            <p:cNvPr hidden="false" id="161" name="Shape 161"/>
            <p:cNvSpPr txBox="false"/>
            <p:nvPr isPhoto="false"/>
          </p:nvSpPr>
          <p:spPr>
            <a:xfrm flipH="false" flipV="false" rot="0">
              <a:off x="4287012" y="175259"/>
              <a:ext cx="1390015" cy="1414145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90015" name="ODFRight"/>
                <a:gd fmla="val 1414145" name="ODFBottom"/>
                <a:gd fmla="val 1390015" name="ODFWidth"/>
                <a:gd fmla="val 1414145" name="ODFHeight"/>
              </a:gdLst>
              <a:rect b="OXMLTextRectB" l="OXMLTextRectL" r="OXMLTextRectR" t="OXMLTextRectT"/>
              <a:pathLst>
                <a:path fill="norm" h="1414145" stroke="true" w="1390015">
                  <a:moveTo>
                    <a:pt x="1389506" y="0"/>
                  </a:moveTo>
                  <a:lnTo>
                    <a:pt x="1381759" y="0"/>
                  </a:lnTo>
                  <a:lnTo>
                    <a:pt x="1381759" y="1413764"/>
                  </a:lnTo>
                  <a:lnTo>
                    <a:pt x="0" y="1413764"/>
                  </a:lnTo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  <p:sp>
          <p:nvSpPr>
            <p:cNvPr hidden="false" id="162" name="Shape 162"/>
            <p:cNvSpPr txBox="false"/>
            <p:nvPr isPhoto="false"/>
          </p:nvSpPr>
          <p:spPr>
            <a:xfrm flipH="false" flipV="false" rot="0">
              <a:off x="4026408" y="1490471"/>
              <a:ext cx="259079" cy="188595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59079" name="ODFRight"/>
                <a:gd fmla="val 188595" name="ODFBottom"/>
                <a:gd fmla="val 259079" name="ODFWidth"/>
                <a:gd fmla="val 188595" name="ODFHeight"/>
              </a:gdLst>
              <a:rect b="OXMLTextRectB" l="OXMLTextRectL" r="OXMLTextRectR" t="OXMLTextRectT"/>
              <a:pathLst>
                <a:path fill="norm" h="188595" stroke="true" w="259079">
                  <a:moveTo>
                    <a:pt x="258699" y="0"/>
                  </a:moveTo>
                  <a:lnTo>
                    <a:pt x="0" y="94233"/>
                  </a:lnTo>
                  <a:lnTo>
                    <a:pt x="258699" y="188594"/>
                  </a:lnTo>
                  <a:lnTo>
                    <a:pt x="258699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63" name="Shape 163"/>
            <p:cNvSpPr txBox="false"/>
            <p:nvPr isPhoto="false"/>
          </p:nvSpPr>
          <p:spPr>
            <a:xfrm flipH="false" flipV="false" rot="0">
              <a:off x="3942588" y="477011"/>
              <a:ext cx="1398905" cy="120395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398904" name="ODFRight"/>
                <a:gd fmla="val 1203960" name="ODFBottom"/>
                <a:gd fmla="val 1398904" name="ODFWidth"/>
                <a:gd fmla="val 1203960" name="ODFHeight"/>
              </a:gdLst>
              <a:rect b="OXMLTextRectB" l="OXMLTextRectL" r="OXMLTextRectR" t="OXMLTextRectT"/>
              <a:pathLst>
                <a:path fill="norm" h="1203960" stroke="true" w="1398904">
                  <a:moveTo>
                    <a:pt x="344043" y="1014983"/>
                  </a:moveTo>
                  <a:lnTo>
                    <a:pt x="85344" y="1109218"/>
                  </a:lnTo>
                  <a:lnTo>
                    <a:pt x="344043" y="1203579"/>
                  </a:lnTo>
                  <a:lnTo>
                    <a:pt x="344043" y="1014983"/>
                  </a:lnTo>
                  <a:close/>
                </a:path>
                <a:path fill="norm" h="1203960" stroke="true" w="1398904">
                  <a:moveTo>
                    <a:pt x="0" y="752729"/>
                  </a:moveTo>
                  <a:lnTo>
                    <a:pt x="1398777" y="752729"/>
                  </a:lnTo>
                  <a:lnTo>
                    <a:pt x="1398777" y="0"/>
                  </a:lnTo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  <p:sp>
          <p:nvSpPr>
            <p:cNvPr hidden="false" id="164" name="Shape 164"/>
            <p:cNvSpPr txBox="false"/>
            <p:nvPr isPhoto="false"/>
          </p:nvSpPr>
          <p:spPr>
            <a:xfrm flipH="false" flipV="false" rot="0">
              <a:off x="5245607" y="216408"/>
              <a:ext cx="188594" cy="25907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88595" name="ODFRight"/>
                <a:gd fmla="val 259079" name="ODFBottom"/>
                <a:gd fmla="val 188595" name="ODFWidth"/>
                <a:gd fmla="val 259079" name="ODFHeight"/>
              </a:gdLst>
              <a:rect b="OXMLTextRectB" l="OXMLTextRectL" r="OXMLTextRectR" t="OXMLTextRectT"/>
              <a:pathLst>
                <a:path fill="norm" h="259079" stroke="true" w="188595">
                  <a:moveTo>
                    <a:pt x="94233" y="0"/>
                  </a:moveTo>
                  <a:lnTo>
                    <a:pt x="0" y="258699"/>
                  </a:lnTo>
                  <a:lnTo>
                    <a:pt x="188595" y="258699"/>
                  </a:lnTo>
                  <a:lnTo>
                    <a:pt x="94233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65" name="Shape 165"/>
            <p:cNvSpPr txBox="false"/>
            <p:nvPr isPhoto="false"/>
          </p:nvSpPr>
          <p:spPr>
            <a:xfrm flipH="false" flipV="false" rot="0">
              <a:off x="5247131" y="217930"/>
              <a:ext cx="188594" cy="25907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88595" name="ODFRight"/>
                <a:gd fmla="val 259079" name="ODFBottom"/>
                <a:gd fmla="val 188595" name="ODFWidth"/>
                <a:gd fmla="val 259079" name="ODFHeight"/>
              </a:gdLst>
              <a:rect b="OXMLTextRectB" l="OXMLTextRectL" r="OXMLTextRectR" t="OXMLTextRectT"/>
              <a:pathLst>
                <a:path fill="norm" h="259079" stroke="true" w="188595">
                  <a:moveTo>
                    <a:pt x="188595" y="258699"/>
                  </a:moveTo>
                  <a:lnTo>
                    <a:pt x="94233" y="0"/>
                  </a:lnTo>
                  <a:lnTo>
                    <a:pt x="0" y="258699"/>
                  </a:lnTo>
                  <a:lnTo>
                    <a:pt x="188595" y="258699"/>
                  </a:lnTo>
                  <a:close/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  <p:pic>
          <p:nvPicPr>
            <p:cNvPr hidden="false" id="167" name="Picture 167"/>
            <p:cNvPicPr preferRelativeResize="true"/>
            <p:nvPr isPhoto="false"/>
          </p:nvPicPr>
          <p:blipFill>
            <a:blip r:embed="rId7"/>
            <a:stretch/>
          </p:blipFill>
          <p:spPr>
            <a:xfrm flipH="false" flipV="false" rot="0">
              <a:off x="1100769" y="1158945"/>
              <a:ext cx="651830" cy="404455"/>
            </a:xfrm>
            <a:prstGeom prst="rect">
              <a:avLst/>
            </a:prstGeom>
          </p:spPr>
        </p:pic>
        <p:pic>
          <p:nvPicPr>
            <p:cNvPr hidden="false" id="169" name="Picture 169"/>
            <p:cNvPicPr preferRelativeResize="true"/>
            <p:nvPr isPhoto="false"/>
          </p:nvPicPr>
          <p:blipFill>
            <a:blip r:embed="rId8"/>
            <a:stretch/>
          </p:blipFill>
          <p:spPr>
            <a:xfrm flipH="false" flipV="false" rot="0">
              <a:off x="417576" y="551686"/>
              <a:ext cx="844296" cy="835150"/>
            </a:xfrm>
            <a:prstGeom prst="rect">
              <a:avLst/>
            </a:prstGeom>
          </p:spPr>
        </p:pic>
        <p:sp>
          <p:nvSpPr>
            <p:cNvPr hidden="false" id="170" name="Shape 170"/>
            <p:cNvSpPr txBox="false"/>
            <p:nvPr isPhoto="false"/>
          </p:nvSpPr>
          <p:spPr>
            <a:xfrm flipH="false" flipV="false" rot="0">
              <a:off x="123444" y="288035"/>
              <a:ext cx="2313305" cy="134365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2313304" name="ODFRight"/>
                <a:gd fmla="val 1343660" name="ODFBottom"/>
                <a:gd fmla="val 2313304" name="ODFWidth"/>
                <a:gd fmla="val 1343660" name="ODFHeight"/>
              </a:gdLst>
              <a:rect b="OXMLTextRectB" l="OXMLTextRectL" r="OXMLTextRectR" t="OXMLTextRectT"/>
              <a:pathLst>
                <a:path fill="norm" h="1343660" stroke="true" w="2313304">
                  <a:moveTo>
                    <a:pt x="2313305" y="1343659"/>
                  </a:moveTo>
                  <a:lnTo>
                    <a:pt x="0" y="1343659"/>
                  </a:lnTo>
                  <a:lnTo>
                    <a:pt x="0" y="0"/>
                  </a:lnTo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  <p:sp>
          <p:nvSpPr>
            <p:cNvPr hidden="false" id="171" name="Shape 171"/>
            <p:cNvSpPr txBox="false"/>
            <p:nvPr isPhoto="false"/>
          </p:nvSpPr>
          <p:spPr>
            <a:xfrm flipH="false" flipV="false" rot="0">
              <a:off x="27431" y="27432"/>
              <a:ext cx="188594" cy="25907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88594" name="ODFRight"/>
                <a:gd fmla="val 259079" name="ODFBottom"/>
                <a:gd fmla="val 188594" name="ODFWidth"/>
                <a:gd fmla="val 259079" name="ODFHeight"/>
              </a:gdLst>
              <a:rect b="OXMLTextRectB" l="OXMLTextRectL" r="OXMLTextRectR" t="OXMLTextRectT"/>
              <a:pathLst>
                <a:path fill="norm" h="259079" stroke="true" w="188594">
                  <a:moveTo>
                    <a:pt x="94234" y="0"/>
                  </a:moveTo>
                  <a:lnTo>
                    <a:pt x="0" y="258699"/>
                  </a:lnTo>
                  <a:lnTo>
                    <a:pt x="188594" y="258699"/>
                  </a:lnTo>
                  <a:lnTo>
                    <a:pt x="94234" y="0"/>
                  </a:lnTo>
                  <a:close/>
                </a:path>
              </a:pathLst>
            </a:custGeom>
            <a:solidFill>
              <a:srgbClr val="B70D17"/>
            </a:solidFill>
          </p:spPr>
          <p:txBody>
            <a:bodyPr bIns="0" lIns="0" rIns="0" tIns="0" wrap="square"/>
            <a:p/>
          </p:txBody>
        </p:sp>
        <p:sp>
          <p:nvSpPr>
            <p:cNvPr hidden="false" id="172" name="Shape 172"/>
            <p:cNvSpPr txBox="false"/>
            <p:nvPr isPhoto="false"/>
          </p:nvSpPr>
          <p:spPr>
            <a:xfrm flipH="false" flipV="false" rot="0">
              <a:off x="28955" y="28954"/>
              <a:ext cx="188595" cy="259079"/>
            </a:xfrm>
            <a:custGeom>
              <a:avLst/>
              <a:gdLst>
                <a:gd fmla="val 0" name="OXMLTextRectL"/>
                <a:gd fmla="val 0" name="OXMLTextRectT"/>
                <a:gd fmla="val w" name="OXMLTextRectR"/>
                <a:gd fmla="val h" name="OXMLTextRectB"/>
                <a:gd fmla="*/ OXMLTextRectL 1 w" name="COTextRectL"/>
                <a:gd fmla="*/ OXMLTextRectT 1 h" name="COTextRectT"/>
                <a:gd fmla="*/ OXMLTextRectR 1 w" name="COTextRectR"/>
                <a:gd fmla="*/ OXMLTextRectB 1 h" name="COTextRectB"/>
                <a:gd fmla="val 0" name="ODFLeft"/>
                <a:gd fmla="val 0" name="ODFTop"/>
                <a:gd fmla="val 188594" name="ODFRight"/>
                <a:gd fmla="val 259079" name="ODFBottom"/>
                <a:gd fmla="val 188594" name="ODFWidth"/>
                <a:gd fmla="val 259079" name="ODFHeight"/>
              </a:gdLst>
              <a:rect b="OXMLTextRectB" l="OXMLTextRectL" r="OXMLTextRectR" t="OXMLTextRectT"/>
              <a:pathLst>
                <a:path fill="norm" h="259079" stroke="true" w="188594">
                  <a:moveTo>
                    <a:pt x="188594" y="258699"/>
                  </a:moveTo>
                  <a:lnTo>
                    <a:pt x="94233" y="0"/>
                  </a:lnTo>
                  <a:lnTo>
                    <a:pt x="0" y="258699"/>
                  </a:lnTo>
                  <a:lnTo>
                    <a:pt x="188594" y="258699"/>
                  </a:lnTo>
                  <a:close/>
                </a:path>
              </a:pathLst>
            </a:custGeom>
            <a:ln w="57912">
              <a:solidFill>
                <a:srgbClr val="B70D17"/>
              </a:solidFill>
              <a:prstDash val="solid"/>
            </a:ln>
          </p:spPr>
          <p:txBody>
            <a:bodyPr bIns="0" lIns="0" rIns="0" tIns="0" wrap="square"/>
            <a:p/>
          </p:txBody>
        </p:sp>
      </p:grpSp>
      <p:sp>
        <p:nvSpPr>
          <p:cNvPr hidden="false" id="173" name="Shape 173"/>
          <p:cNvSpPr txBox="true"/>
          <p:nvPr isPhoto="false"/>
        </p:nvSpPr>
        <p:spPr>
          <a:xfrm flipH="false" flipV="false" rot="0">
            <a:off x="207670" y="5724245"/>
            <a:ext cx="5452745" cy="775334"/>
          </a:xfrm>
          <a:prstGeom prst="rect">
            <a:avLst/>
          </a:prstGeom>
        </p:spPr>
        <p:txBody>
          <a:bodyPr bIns="0" lIns="0" rIns="0" tIns="11430" vert="horz" wrap="square">
            <a:spAutoFit/>
          </a:bodyPr>
          <a:p>
            <a:pPr algn="r" marR="559435">
              <a:lnSpc>
                <a:spcPct val="100000"/>
              </a:lnSpc>
              <a:spcBef>
                <a:spcPts val="90"/>
              </a:spcBef>
            </a:pPr>
            <a:r>
              <a:rPr b="true" i="true" spc="-10" sz="1400">
                <a:solidFill>
                  <a:srgbClr val="3E3E3E"/>
                </a:solidFill>
                <a:latin typeface="Arial"/>
                <a:ea typeface="Arial"/>
                <a:cs typeface="Arial"/>
              </a:rPr>
              <a:t>КЛИНИКА</a:t>
            </a:r>
            <a:endParaRPr sz="1400">
              <a:latin typeface="Arial"/>
              <a:ea typeface="Arial"/>
              <a:cs typeface="Arial"/>
            </a:endParaRPr>
          </a:p>
          <a:p>
            <a:pPr indent="0" marL="12700">
              <a:lnSpc>
                <a:spcPct val="100000"/>
              </a:lnSpc>
              <a:spcBef>
                <a:spcPts val="1255"/>
              </a:spcBef>
            </a:pP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b="true" spc="-2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ДМС</a:t>
            </a:r>
            <a:r>
              <a:rPr b="true" spc="-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убытки</a:t>
            </a:r>
            <a:r>
              <a:rPr b="true" spc="-10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2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урегулируются</a:t>
            </a:r>
            <a:r>
              <a:rPr b="true" spc="-114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путем</a:t>
            </a:r>
            <a:r>
              <a:rPr b="true" spc="-3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оплаты</a:t>
            </a:r>
            <a:r>
              <a:rPr b="true" spc="-6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2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счетов</a:t>
            </a:r>
            <a:r>
              <a:rPr b="true" spc="-7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за</a:t>
            </a:r>
            <a:r>
              <a:rPr b="true" spc="-1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оказанные</a:t>
            </a:r>
            <a:r>
              <a:rPr b="true" spc="-9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медицинские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 indent="0" marL="12700">
              <a:lnSpc>
                <a:spcPct val="100000"/>
              </a:lnSpc>
              <a:spcBef>
                <a:spcPts val="95"/>
              </a:spcBef>
            </a:pP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услуги</a:t>
            </a:r>
            <a:r>
              <a:rPr b="true" spc="5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2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Застрахованным</a:t>
            </a:r>
            <a:r>
              <a:rPr b="true" spc="-13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напрямую</a:t>
            </a:r>
            <a:r>
              <a:rPr b="true" spc="-105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b="true" spc="-5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b="true" spc="-10" sz="1200">
                <a:solidFill>
                  <a:srgbClr val="303030"/>
                </a:solidFill>
                <a:latin typeface="Times New Roman"/>
                <a:ea typeface="Times New Roman"/>
                <a:cs typeface="Times New Roman"/>
              </a:rPr>
              <a:t>лечебное учреждение</a:t>
            </a:r>
            <a:endParaRPr sz="12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74" name="Shape 174"/>
          <p:cNvSpPr txBox="true"/>
          <p:nvPr isPhoto="false">
            <p:ph idx="11" type="ftr"/>
          </p:nvPr>
        </p:nvSpPr>
        <p:spPr>
          <a:xfrm flipH="false" flipV="false" rot="0">
            <a:off x="242417" y="6629806"/>
            <a:ext cx="2538730" cy="128240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lstStyle>
            <a:defPPr/>
            <a:lvl1pPr lvl="0"/>
          </a:lstStyle>
          <a:p>
            <a:pPr indent="0" marL="12700">
              <a:lnSpc>
                <a:spcPts val="964"/>
              </a:lnSpc>
            </a:pPr>
            <a:r>
              <a:t>©</a:t>
            </a:r>
            <a:r>
              <a:rPr spc="5"/>
              <a:t> </a:t>
            </a:r>
            <a:r>
              <a:t>ООО</a:t>
            </a:r>
            <a:r>
              <a:rPr spc="-45"/>
              <a:t> </a:t>
            </a:r>
            <a:r>
              <a:t>«Капитал Лайф</a:t>
            </a:r>
            <a:r>
              <a:rPr spc="-15"/>
              <a:t> </a:t>
            </a:r>
            <a:r>
              <a:t>Страхование</a:t>
            </a:r>
            <a:r>
              <a:rPr spc="-25"/>
              <a:t> </a:t>
            </a:r>
            <a:r>
              <a:rPr spc="-10"/>
              <a:t>Жизни»,</a:t>
            </a:r>
            <a:r>
              <a:rPr spc="-50"/>
              <a:t> </a:t>
            </a:r>
            <a:r>
              <a:rPr spc="-20"/>
              <a:t>202</a:t>
            </a:r>
            <a:r>
              <a:rPr spc="-20"/>
              <a:t>6</a:t>
            </a:r>
            <a:endParaRPr spc="-20"/>
          </a:p>
        </p:txBody>
      </p:sp>
    </p:spTree>
  </p:cSld>
</p:sld>
</file>

<file path=ppt/slides/slide4.xml><?xml version="1.0" encoding="utf-8"?>
<p:sld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mc:Ignorable="co co-ooxml w14 x14 w15" show="true" showMasterSp="true">
  <p:cSld name="">
    <p:spTree>
      <p:nvGrpSpPr>
        <p:cNvPr hidden="false" id="175" name="GroupShape 17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76" name="Shape 176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 bIns="0" lIns="0" rIns="0" tIns="370585" vert="horz" wrap="square">
            <a:spAutoFit/>
          </a:bodyPr>
          <a:lstStyle>
            <a:defPPr/>
            <a:lvl1pPr lvl="0"/>
          </a:lstStyle>
          <a:p>
            <a:pPr indent="0" marL="12700">
              <a:lnSpc>
                <a:spcPct val="100000"/>
              </a:lnSpc>
              <a:spcBef>
                <a:spcPts val="110"/>
              </a:spcBef>
            </a:pPr>
            <a:r>
              <a:t>ПРЕИМУЩЕСТВА</a:t>
            </a:r>
            <a:r>
              <a:rPr spc="-85"/>
              <a:t> </a:t>
            </a:r>
            <a:r>
              <a:rPr spc="-10"/>
              <a:t>ПРОГРАММЫ</a:t>
            </a:r>
          </a:p>
        </p:txBody>
      </p:sp>
      <p:sp>
        <p:nvSpPr>
          <p:cNvPr hidden="false" id="177" name="Shape 177"/>
          <p:cNvSpPr txBox="true"/>
          <p:nvPr isPhoto="false">
            <p:ph idx="11" type="ftr"/>
          </p:nvPr>
        </p:nvSpPr>
        <p:spPr>
          <a:xfrm flipH="false" flipV="false" rot="0">
            <a:off x="242417" y="6629806"/>
            <a:ext cx="2538730" cy="128240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lstStyle>
            <a:defPPr/>
            <a:lvl1pPr lvl="0"/>
          </a:lstStyle>
          <a:p>
            <a:pPr indent="0" marL="12700">
              <a:lnSpc>
                <a:spcPts val="964"/>
              </a:lnSpc>
            </a:pPr>
            <a:r>
              <a:t>©</a:t>
            </a:r>
            <a:r>
              <a:rPr spc="5"/>
              <a:t> </a:t>
            </a:r>
            <a:r>
              <a:t>ООО</a:t>
            </a:r>
            <a:r>
              <a:rPr spc="-45"/>
              <a:t> </a:t>
            </a:r>
            <a:r>
              <a:t>«Капитал Лайф</a:t>
            </a:r>
            <a:r>
              <a:rPr spc="-15"/>
              <a:t> </a:t>
            </a:r>
            <a:r>
              <a:t>Страхование</a:t>
            </a:r>
            <a:r>
              <a:rPr spc="-25"/>
              <a:t> </a:t>
            </a:r>
            <a:r>
              <a:rPr spc="-10"/>
              <a:t>Жизни»,</a:t>
            </a:r>
            <a:r>
              <a:rPr spc="-50"/>
              <a:t> </a:t>
            </a:r>
            <a:r>
              <a:rPr spc="-20"/>
              <a:t>202</a:t>
            </a:r>
            <a:r>
              <a:rPr spc="-20"/>
              <a:t>6</a:t>
            </a:r>
            <a:endParaRPr spc="-20"/>
          </a:p>
        </p:txBody>
      </p:sp>
      <p:sp>
        <p:nvSpPr>
          <p:cNvPr hidden="false" id="178" name="Shape 178"/>
          <p:cNvSpPr txBox="true"/>
          <p:nvPr isPhoto="false"/>
        </p:nvSpPr>
        <p:spPr>
          <a:xfrm flipH="false" flipV="false" rot="0">
            <a:off x="8820404" y="6626225"/>
            <a:ext cx="84455" cy="141605"/>
          </a:xfrm>
          <a:prstGeom prst="rect">
            <a:avLst/>
          </a:prstGeom>
        </p:spPr>
        <p:txBody>
          <a:bodyPr bIns="0" lIns="0" rIns="0" tIns="0" vert="horz" wrap="square">
            <a:spAutoFit/>
          </a:bodyPr>
          <a:p>
            <a:pPr indent="0" marL="12700">
              <a:lnSpc>
                <a:spcPts val="964"/>
              </a:lnSpc>
            </a:pPr>
            <a:r>
              <a:rPr b="true" spc="-50" sz="900">
                <a:solidFill>
                  <a:srgbClr val="313131"/>
                </a:solidFill>
                <a:latin typeface="Calibri"/>
                <a:ea typeface="Calibri"/>
                <a:cs typeface="Calibri"/>
              </a:rPr>
              <a:t>4</a:t>
            </a:r>
            <a:endParaRPr sz="900">
              <a:latin typeface="Calibri"/>
              <a:ea typeface="Calibri"/>
              <a:cs typeface="Calibri"/>
            </a:endParaRPr>
          </a:p>
        </p:txBody>
      </p:sp>
      <p:sp>
        <p:nvSpPr>
          <p:cNvPr hidden="false" id="179" name="Shape 179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bIns="0" lIns="0" rIns="0" tIns="12700" vert="horz" wrap="square">
            <a:spAutoFit/>
          </a:bodyPr>
          <a:lstStyle>
            <a:defPPr/>
            <a:lvl1pPr lvl="0"/>
          </a:lstStyle>
          <a:p>
            <a:pPr algn="just" indent="0" marL="12700" marR="8890">
              <a:lnSpc>
                <a:spcPct val="100000"/>
              </a:lnSpc>
              <a:spcBef>
                <a:spcPts val="100"/>
              </a:spcBef>
            </a:pPr>
            <a:r>
              <a:rPr b="true">
                <a:latin typeface="Arial"/>
                <a:ea typeface="Arial"/>
                <a:cs typeface="Arial"/>
              </a:rPr>
              <a:t>Круглосуточная</a:t>
            </a:r>
            <a:r>
              <a:rPr b="true" spc="229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поддержка</a:t>
            </a:r>
            <a:r>
              <a:rPr b="true" spc="260">
                <a:latin typeface="Arial"/>
                <a:ea typeface="Arial"/>
                <a:cs typeface="Arial"/>
              </a:rPr>
              <a:t> </a:t>
            </a:r>
            <a:r>
              <a:t>Застрахованных</a:t>
            </a:r>
            <a:r>
              <a:rPr spc="254"/>
              <a:t> </a:t>
            </a:r>
            <a:r>
              <a:t>24</a:t>
            </a:r>
            <a:r>
              <a:rPr spc="280"/>
              <a:t> </a:t>
            </a:r>
            <a:r>
              <a:t>часа</a:t>
            </a:r>
            <a:r>
              <a:rPr spc="275"/>
              <a:t> </a:t>
            </a:r>
            <a:r>
              <a:t>в</a:t>
            </a:r>
            <a:r>
              <a:rPr spc="280"/>
              <a:t> </a:t>
            </a:r>
            <a:r>
              <a:t>сутки,</a:t>
            </a:r>
            <a:r>
              <a:rPr spc="280"/>
              <a:t> </a:t>
            </a:r>
            <a:r>
              <a:t>7</a:t>
            </a:r>
            <a:r>
              <a:rPr spc="275"/>
              <a:t> </a:t>
            </a:r>
            <a:r>
              <a:t>дней</a:t>
            </a:r>
            <a:r>
              <a:rPr spc="280"/>
              <a:t> </a:t>
            </a:r>
            <a:r>
              <a:t>в</a:t>
            </a:r>
            <a:r>
              <a:rPr spc="280"/>
              <a:t> </a:t>
            </a:r>
            <a:r>
              <a:t>неделю,</a:t>
            </a:r>
            <a:r>
              <a:rPr spc="254"/>
              <a:t> </a:t>
            </a:r>
            <a:r>
              <a:t>365</a:t>
            </a:r>
            <a:r>
              <a:rPr spc="280"/>
              <a:t> </a:t>
            </a:r>
            <a:r>
              <a:t>дней</a:t>
            </a:r>
            <a:r>
              <a:rPr spc="275"/>
              <a:t> </a:t>
            </a:r>
            <a:r>
              <a:t>в</a:t>
            </a:r>
            <a:r>
              <a:rPr spc="280"/>
              <a:t> </a:t>
            </a:r>
            <a:r>
              <a:t>году.</a:t>
            </a:r>
            <a:r>
              <a:rPr spc="275"/>
              <a:t> </a:t>
            </a:r>
            <a:r>
              <a:rPr spc="-10"/>
              <a:t>Организация </a:t>
            </a:r>
            <a:r>
              <a:t>медицинской</a:t>
            </a:r>
            <a:r>
              <a:rPr spc="484"/>
              <a:t> </a:t>
            </a:r>
            <a:r>
              <a:t>помощи</a:t>
            </a:r>
            <a:r>
              <a:rPr spc="85"/>
              <a:t>  </a:t>
            </a:r>
            <a:r>
              <a:t>застрахованным</a:t>
            </a:r>
            <a:r>
              <a:rPr spc="85"/>
              <a:t>  </a:t>
            </a:r>
            <a:r>
              <a:t>с</a:t>
            </a:r>
            <a:r>
              <a:rPr spc="475"/>
              <a:t> </a:t>
            </a:r>
            <a:r>
              <a:t>высоким</a:t>
            </a:r>
            <a:r>
              <a:rPr spc="495"/>
              <a:t> </a:t>
            </a:r>
            <a:r>
              <a:t>уровнем</a:t>
            </a:r>
            <a:r>
              <a:rPr spc="484"/>
              <a:t> </a:t>
            </a:r>
            <a:r>
              <a:t>клиентского</a:t>
            </a:r>
            <a:r>
              <a:rPr spc="90"/>
              <a:t>  </a:t>
            </a:r>
            <a:r>
              <a:t>сервиса.</a:t>
            </a:r>
            <a:r>
              <a:rPr spc="475"/>
              <a:t> </a:t>
            </a:r>
            <a:r>
              <a:t>На</a:t>
            </a:r>
            <a:r>
              <a:rPr spc="495"/>
              <a:t> </a:t>
            </a:r>
            <a:r>
              <a:t>первой</a:t>
            </a:r>
            <a:r>
              <a:rPr spc="85"/>
              <a:t>  </a:t>
            </a:r>
            <a:r>
              <a:t>линии</a:t>
            </a:r>
            <a:r>
              <a:rPr spc="85"/>
              <a:t>  </a:t>
            </a:r>
            <a:r>
              <a:rPr spc="315"/>
              <a:t>–</a:t>
            </a:r>
            <a:r>
              <a:rPr spc="90"/>
              <a:t>  </a:t>
            </a:r>
            <a:r>
              <a:rPr spc="-10"/>
              <a:t>врачи, </a:t>
            </a:r>
            <a:r>
              <a:t>принимающие</a:t>
            </a:r>
            <a:r>
              <a:rPr spc="-30"/>
              <a:t> </a:t>
            </a:r>
            <a:r>
              <a:t>решение</a:t>
            </a:r>
            <a:r>
              <a:rPr spc="-35"/>
              <a:t> </a:t>
            </a:r>
            <a:r>
              <a:t>со</a:t>
            </a:r>
            <a:r>
              <a:rPr spc="5"/>
              <a:t> </a:t>
            </a:r>
            <a:r>
              <a:rPr spc="-10"/>
              <a:t>знанием</a:t>
            </a:r>
            <a:r>
              <a:rPr spc="-50"/>
              <a:t> </a:t>
            </a:r>
            <a:r>
              <a:t>иностранных</a:t>
            </a:r>
            <a:r>
              <a:rPr spc="-35"/>
              <a:t> </a:t>
            </a:r>
            <a:r>
              <a:rPr spc="-10"/>
              <a:t>языков</a:t>
            </a:r>
          </a:p>
          <a:p>
            <a:pPr indent="0" marL="0">
              <a:lnSpc>
                <a:spcPct val="100000"/>
              </a:lnSpc>
              <a:spcBef>
                <a:spcPts val="85"/>
              </a:spcBef>
            </a:pPr>
            <a:endParaRPr spc="-10"/>
          </a:p>
          <a:p>
            <a:pPr algn="just" indent="0" marL="12700">
              <a:lnSpc>
                <a:spcPct val="100000"/>
              </a:lnSpc>
            </a:pPr>
            <a:r>
              <a:rPr b="true">
                <a:latin typeface="Arial"/>
                <a:ea typeface="Arial"/>
                <a:cs typeface="Arial"/>
              </a:rPr>
              <a:t>Профессиональное</a:t>
            </a:r>
            <a:r>
              <a:rPr b="true" spc="155">
                <a:latin typeface="Arial"/>
                <a:ea typeface="Arial"/>
                <a:cs typeface="Arial"/>
              </a:rPr>
              <a:t>  </a:t>
            </a:r>
            <a:r>
              <a:rPr b="true">
                <a:latin typeface="Arial"/>
                <a:ea typeface="Arial"/>
                <a:cs typeface="Arial"/>
              </a:rPr>
              <a:t>сопровождение.</a:t>
            </a:r>
            <a:r>
              <a:rPr b="true" spc="155">
                <a:latin typeface="Arial"/>
                <a:ea typeface="Arial"/>
                <a:cs typeface="Arial"/>
              </a:rPr>
              <a:t>  </a:t>
            </a:r>
            <a:r>
              <a:t>Для</a:t>
            </a:r>
            <a:r>
              <a:rPr spc="180"/>
              <a:t>  </a:t>
            </a:r>
            <a:r>
              <a:t>каждого</a:t>
            </a:r>
            <a:r>
              <a:rPr spc="185"/>
              <a:t>  </a:t>
            </a:r>
            <a:r>
              <a:t>страхователя</a:t>
            </a:r>
            <a:r>
              <a:rPr spc="185"/>
              <a:t>  </a:t>
            </a:r>
            <a:r>
              <a:t>компания</a:t>
            </a:r>
            <a:r>
              <a:rPr spc="165"/>
              <a:t>  </a:t>
            </a:r>
            <a:r>
              <a:t>КАПИТАЛ</a:t>
            </a:r>
            <a:r>
              <a:rPr spc="185"/>
              <a:t>  </a:t>
            </a:r>
            <a:r>
              <a:t>LIFE</a:t>
            </a:r>
            <a:r>
              <a:rPr spc="185"/>
              <a:t>  </a:t>
            </a:r>
            <a:r>
              <a:rPr spc="-10"/>
              <a:t>предоставляет</a:t>
            </a:r>
          </a:p>
          <a:p>
            <a:pPr algn="just" indent="0" marL="12700">
              <a:lnSpc>
                <a:spcPct val="100000"/>
              </a:lnSpc>
              <a:spcBef>
                <a:spcPts val="5"/>
              </a:spcBef>
            </a:pPr>
            <a:r>
              <a:rPr spc="-10"/>
              <a:t>индивидуального врача-</a:t>
            </a:r>
            <a:r>
              <a:rPr spc="-20"/>
              <a:t>куратора</a:t>
            </a:r>
            <a:r>
              <a:rPr spc="-65"/>
              <a:t> </a:t>
            </a:r>
            <a:r>
              <a:t>и</a:t>
            </a:r>
            <a:r>
              <a:rPr spc="50"/>
              <a:t> </a:t>
            </a:r>
            <a:r>
              <a:rPr spc="-10"/>
              <a:t>административного</a:t>
            </a:r>
            <a:r>
              <a:rPr spc="-35"/>
              <a:t> </a:t>
            </a:r>
            <a:r>
              <a:rPr spc="-10"/>
              <a:t>куратора</a:t>
            </a:r>
            <a:r>
              <a:rPr spc="-15"/>
              <a:t> </a:t>
            </a:r>
            <a:r>
              <a:rPr spc="-10"/>
              <a:t>договора</a:t>
            </a:r>
          </a:p>
          <a:p>
            <a:pPr indent="0" marL="0">
              <a:lnSpc>
                <a:spcPct val="100000"/>
              </a:lnSpc>
              <a:spcBef>
                <a:spcPts val="80"/>
              </a:spcBef>
            </a:pPr>
            <a:endParaRPr spc="-10"/>
          </a:p>
          <a:p>
            <a:pPr algn="just" indent="0" marL="12700" marR="7620">
              <a:lnSpc>
                <a:spcPct val="100000"/>
              </a:lnSpc>
            </a:pPr>
            <a:r>
              <a:rPr b="true">
                <a:latin typeface="Arial"/>
                <a:ea typeface="Arial"/>
                <a:cs typeface="Arial"/>
              </a:rPr>
              <a:t>Защита</a:t>
            </a:r>
            <a:r>
              <a:rPr b="true" spc="37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интересов</a:t>
            </a:r>
            <a:r>
              <a:rPr b="true" spc="390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застрахованного.</a:t>
            </a:r>
            <a:r>
              <a:rPr b="true" spc="380">
                <a:latin typeface="Arial"/>
                <a:ea typeface="Arial"/>
                <a:cs typeface="Arial"/>
              </a:rPr>
              <a:t> </a:t>
            </a:r>
            <a:r>
              <a:t>Собственная</a:t>
            </a:r>
            <a:r>
              <a:rPr spc="405"/>
              <a:t> </a:t>
            </a:r>
            <a:r>
              <a:t>служба</a:t>
            </a:r>
            <a:r>
              <a:rPr spc="415"/>
              <a:t> </a:t>
            </a:r>
            <a:r>
              <a:rPr spc="-10"/>
              <a:t>врачей-</a:t>
            </a:r>
            <a:r>
              <a:t>экспертов,</a:t>
            </a:r>
            <a:r>
              <a:rPr spc="409"/>
              <a:t> </a:t>
            </a:r>
            <a:r>
              <a:t>которые</a:t>
            </a:r>
            <a:r>
              <a:rPr spc="409"/>
              <a:t> </a:t>
            </a:r>
            <a:r>
              <a:t>проводят</a:t>
            </a:r>
            <a:r>
              <a:rPr spc="405"/>
              <a:t> </a:t>
            </a:r>
            <a:r>
              <a:rPr spc="-10"/>
              <a:t>медицинскую </a:t>
            </a:r>
            <a:r>
              <a:rPr spc="-20"/>
              <a:t>экспертизу</a:t>
            </a:r>
            <a:r>
              <a:rPr spc="-25"/>
              <a:t> </a:t>
            </a:r>
            <a:r>
              <a:rPr spc="-10"/>
              <a:t>оказанных</a:t>
            </a:r>
            <a:r>
              <a:rPr spc="-40"/>
              <a:t> </a:t>
            </a:r>
            <a:r>
              <a:rPr spc="-10"/>
              <a:t>застрахованным</a:t>
            </a:r>
            <a:r>
              <a:rPr spc="-20"/>
              <a:t> </a:t>
            </a:r>
            <a:r>
              <a:t>услуг</a:t>
            </a:r>
            <a:r>
              <a:rPr spc="15"/>
              <a:t> </a:t>
            </a:r>
            <a:r>
              <a:t>и </a:t>
            </a:r>
            <a:r>
              <a:rPr spc="-10"/>
              <a:t>определяют</a:t>
            </a:r>
            <a:r>
              <a:rPr spc="-40"/>
              <a:t> </a:t>
            </a:r>
            <a:r>
              <a:t>их</a:t>
            </a:r>
            <a:r>
              <a:rPr spc="20"/>
              <a:t> </a:t>
            </a:r>
            <a:r>
              <a:rPr spc="-10"/>
              <a:t>качество</a:t>
            </a:r>
          </a:p>
          <a:p>
            <a:pPr indent="0" marL="0">
              <a:lnSpc>
                <a:spcPct val="100000"/>
              </a:lnSpc>
              <a:spcBef>
                <a:spcPts val="80"/>
              </a:spcBef>
            </a:pPr>
            <a:endParaRPr spc="-10"/>
          </a:p>
          <a:p>
            <a:pPr algn="just" indent="0" marL="12700" marR="5080">
              <a:lnSpc>
                <a:spcPct val="100000"/>
              </a:lnSpc>
              <a:spcBef>
                <a:spcPts val="5"/>
              </a:spcBef>
            </a:pPr>
            <a:r>
              <a:rPr b="true">
                <a:latin typeface="Arial"/>
                <a:ea typeface="Arial"/>
                <a:cs typeface="Arial"/>
              </a:rPr>
              <a:t>Поддержка</a:t>
            </a:r>
            <a:r>
              <a:rPr b="true" spc="1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на</a:t>
            </a:r>
            <a:r>
              <a:rPr b="true" spc="20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территории</a:t>
            </a:r>
            <a:r>
              <a:rPr b="true" spc="3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РФ.</a:t>
            </a:r>
            <a:r>
              <a:rPr b="true" spc="25">
                <a:latin typeface="Arial"/>
                <a:ea typeface="Arial"/>
                <a:cs typeface="Arial"/>
              </a:rPr>
              <a:t> </a:t>
            </a:r>
            <a:r>
              <a:t>Компания</a:t>
            </a:r>
            <a:r>
              <a:rPr spc="35"/>
              <a:t> </a:t>
            </a:r>
            <a:r>
              <a:t>организует</a:t>
            </a:r>
            <a:r>
              <a:rPr spc="45"/>
              <a:t> </a:t>
            </a:r>
            <a:r>
              <a:t>оказание</a:t>
            </a:r>
            <a:r>
              <a:rPr spc="40"/>
              <a:t> </a:t>
            </a:r>
            <a:r>
              <a:t>медицинской</a:t>
            </a:r>
            <a:r>
              <a:rPr spc="40"/>
              <a:t> </a:t>
            </a:r>
            <a:r>
              <a:t>помощи</a:t>
            </a:r>
            <a:r>
              <a:rPr spc="40"/>
              <a:t> </a:t>
            </a:r>
            <a:r>
              <a:t>любой</a:t>
            </a:r>
            <a:r>
              <a:rPr spc="35"/>
              <a:t> </a:t>
            </a:r>
            <a:r>
              <a:t>степени</a:t>
            </a:r>
            <a:r>
              <a:rPr spc="40"/>
              <a:t> </a:t>
            </a:r>
            <a:r>
              <a:t>сложности</a:t>
            </a:r>
            <a:r>
              <a:rPr spc="40"/>
              <a:t> </a:t>
            </a:r>
            <a:r>
              <a:rPr spc="-25"/>
              <a:t>на </a:t>
            </a:r>
            <a:r>
              <a:t>всей</a:t>
            </a:r>
            <a:r>
              <a:rPr spc="-10"/>
              <a:t> </a:t>
            </a:r>
            <a:r>
              <a:t>территории</a:t>
            </a:r>
            <a:r>
              <a:rPr spc="-5"/>
              <a:t> </a:t>
            </a:r>
            <a:r>
              <a:t>Российской</a:t>
            </a:r>
            <a:r>
              <a:rPr spc="-5"/>
              <a:t> </a:t>
            </a:r>
            <a:r>
              <a:rPr spc="-10"/>
              <a:t>Федерации.</a:t>
            </a:r>
            <a:r>
              <a:rPr spc="-5"/>
              <a:t> </a:t>
            </a:r>
            <a:r>
              <a:t>Свыше</a:t>
            </a:r>
            <a:r>
              <a:rPr spc="-10"/>
              <a:t> </a:t>
            </a:r>
            <a:r>
              <a:t>6000</a:t>
            </a:r>
            <a:r>
              <a:rPr spc="-25"/>
              <a:t> </a:t>
            </a:r>
            <a:r>
              <a:rPr spc="-10"/>
              <a:t>клиник</a:t>
            </a:r>
            <a:r>
              <a:rPr spc="-5"/>
              <a:t> </a:t>
            </a:r>
            <a:r>
              <a:t>на</a:t>
            </a:r>
            <a:r>
              <a:rPr spc="-5"/>
              <a:t> </a:t>
            </a:r>
            <a:r>
              <a:t>территории</a:t>
            </a:r>
            <a:r>
              <a:rPr spc="-5"/>
              <a:t> </a:t>
            </a:r>
            <a:r>
              <a:rPr spc="-10"/>
              <a:t>РФ, </a:t>
            </a:r>
            <a:r>
              <a:t>более</a:t>
            </a:r>
            <a:r>
              <a:rPr spc="-5"/>
              <a:t> </a:t>
            </a:r>
            <a:r>
              <a:t>500</a:t>
            </a:r>
            <a:r>
              <a:rPr spc="-5"/>
              <a:t> </a:t>
            </a:r>
            <a:r>
              <a:t>лечебных</a:t>
            </a:r>
            <a:r>
              <a:rPr spc="-30"/>
              <a:t> </a:t>
            </a:r>
            <a:r>
              <a:t>учреждений</a:t>
            </a:r>
            <a:r>
              <a:rPr spc="-5"/>
              <a:t> </a:t>
            </a:r>
            <a:r>
              <a:rPr spc="-25"/>
              <a:t>на </a:t>
            </a:r>
            <a:r>
              <a:t>территории</a:t>
            </a:r>
            <a:r>
              <a:rPr spc="-65"/>
              <a:t> </a:t>
            </a:r>
            <a:r>
              <a:rPr spc="-90"/>
              <a:t>г.</a:t>
            </a:r>
            <a:r>
              <a:rPr spc="10"/>
              <a:t> </a:t>
            </a:r>
            <a:r>
              <a:rPr spc="-10"/>
              <a:t>Москва</a:t>
            </a:r>
            <a:r>
              <a:rPr spc="-20"/>
              <a:t> </a:t>
            </a:r>
            <a:r>
              <a:t>и</a:t>
            </a:r>
            <a:r>
              <a:rPr spc="-15"/>
              <a:t> </a:t>
            </a:r>
            <a:r>
              <a:rPr spc="-10"/>
              <a:t>Московской</a:t>
            </a:r>
            <a:r>
              <a:rPr spc="-50"/>
              <a:t> </a:t>
            </a:r>
            <a:r>
              <a:rPr spc="-10"/>
              <a:t>области.</a:t>
            </a:r>
          </a:p>
          <a:p>
            <a:pPr indent="0" marL="0">
              <a:lnSpc>
                <a:spcPct val="100000"/>
              </a:lnSpc>
              <a:spcBef>
                <a:spcPts val="85"/>
              </a:spcBef>
            </a:pPr>
            <a:endParaRPr spc="-10"/>
          </a:p>
          <a:p>
            <a:pPr algn="just" indent="0" marL="12700" marR="6350">
              <a:lnSpc>
                <a:spcPct val="99900"/>
              </a:lnSpc>
            </a:pPr>
            <a:r>
              <a:rPr b="true">
                <a:latin typeface="Arial"/>
                <a:ea typeface="Arial"/>
                <a:cs typeface="Arial"/>
              </a:rPr>
              <a:t>Организация</a:t>
            </a:r>
            <a:r>
              <a:rPr b="true" spc="28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лечения.</a:t>
            </a:r>
            <a:r>
              <a:rPr b="true" spc="300">
                <a:latin typeface="Arial"/>
                <a:ea typeface="Arial"/>
                <a:cs typeface="Arial"/>
              </a:rPr>
              <a:t> </a:t>
            </a:r>
            <a:r>
              <a:t>При</a:t>
            </a:r>
            <a:r>
              <a:rPr spc="315"/>
              <a:t> </a:t>
            </a:r>
            <a:r>
              <a:t>возникновении</a:t>
            </a:r>
            <a:r>
              <a:rPr spc="325"/>
              <a:t> </a:t>
            </a:r>
            <a:r>
              <a:t>страхового</a:t>
            </a:r>
            <a:r>
              <a:rPr spc="325"/>
              <a:t> </a:t>
            </a:r>
            <a:r>
              <a:t>случая,</a:t>
            </a:r>
            <a:r>
              <a:rPr spc="320"/>
              <a:t> </a:t>
            </a:r>
            <a:r>
              <a:t>необходимо</a:t>
            </a:r>
            <a:r>
              <a:rPr spc="325"/>
              <a:t> </a:t>
            </a:r>
            <a:r>
              <a:t>обратиться</a:t>
            </a:r>
            <a:r>
              <a:rPr spc="320"/>
              <a:t> </a:t>
            </a:r>
            <a:r>
              <a:t>по</a:t>
            </a:r>
            <a:r>
              <a:rPr spc="320"/>
              <a:t> </a:t>
            </a:r>
            <a:r>
              <a:t>телефону</a:t>
            </a:r>
            <a:r>
              <a:rPr spc="320"/>
              <a:t> </a:t>
            </a:r>
            <a:r>
              <a:rPr spc="-10"/>
              <a:t>страховой </a:t>
            </a:r>
            <a:r>
              <a:t>компании</a:t>
            </a:r>
            <a:r>
              <a:rPr spc="395"/>
              <a:t> </a:t>
            </a:r>
            <a:r>
              <a:rPr b="true" spc="-20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8-</a:t>
            </a:r>
            <a:r>
              <a:rPr b="true" spc="-25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800-</a:t>
            </a:r>
            <a:r>
              <a:rPr b="true" spc="-20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700-</a:t>
            </a:r>
            <a:r>
              <a:rPr b="true" spc="-25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24-</a:t>
            </a:r>
            <a:r>
              <a:rPr b="true" sz="1800">
                <a:solidFill>
                  <a:srgbClr val="B70D17"/>
                </a:solidFill>
                <a:latin typeface="Cambria"/>
                <a:ea typeface="Cambria"/>
                <a:cs typeface="Cambria"/>
              </a:rPr>
              <a:t>34</a:t>
            </a:r>
            <a:r>
              <a:t>,</a:t>
            </a:r>
            <a:r>
              <a:rPr spc="400"/>
              <a:t> </a:t>
            </a:r>
            <a:r>
              <a:t>указанному</a:t>
            </a:r>
            <a:r>
              <a:rPr spc="360"/>
              <a:t> </a:t>
            </a:r>
            <a:r>
              <a:t>в</a:t>
            </a:r>
            <a:r>
              <a:rPr spc="409"/>
              <a:t> </a:t>
            </a:r>
            <a:r>
              <a:t>полисе</a:t>
            </a:r>
            <a:r>
              <a:rPr spc="409"/>
              <a:t> </a:t>
            </a:r>
            <a:r>
              <a:t>и</a:t>
            </a:r>
            <a:r>
              <a:rPr spc="395"/>
              <a:t> </a:t>
            </a:r>
            <a:r>
              <a:t>уточнить</a:t>
            </a:r>
            <a:r>
              <a:rPr spc="400"/>
              <a:t> </a:t>
            </a:r>
            <a:r>
              <a:t>конкретные</a:t>
            </a:r>
            <a:r>
              <a:rPr spc="375"/>
              <a:t> </a:t>
            </a:r>
            <a:r>
              <a:t>лечебные</a:t>
            </a:r>
            <a:r>
              <a:rPr spc="400"/>
              <a:t> </a:t>
            </a:r>
            <a:r>
              <a:t>учреждения</a:t>
            </a:r>
            <a:r>
              <a:rPr spc="395"/>
              <a:t> </a:t>
            </a:r>
            <a:r>
              <a:rPr spc="-10"/>
              <a:t>(ЛПУ), </a:t>
            </a:r>
            <a:r>
              <a:t>которые</a:t>
            </a:r>
            <a:r>
              <a:rPr spc="125"/>
              <a:t>  </a:t>
            </a:r>
            <a:r>
              <a:t>иностранный</a:t>
            </a:r>
            <a:r>
              <a:rPr spc="130"/>
              <a:t>  </a:t>
            </a:r>
            <a:r>
              <a:t>гражданин</a:t>
            </a:r>
            <a:r>
              <a:rPr spc="125"/>
              <a:t>  </a:t>
            </a:r>
            <a:r>
              <a:t>может</a:t>
            </a:r>
            <a:r>
              <a:rPr spc="120"/>
              <a:t>  </a:t>
            </a:r>
            <a:r>
              <a:t>посещать,</a:t>
            </a:r>
            <a:r>
              <a:rPr spc="130"/>
              <a:t>  </a:t>
            </a:r>
            <a:r>
              <a:t>для</a:t>
            </a:r>
            <a:r>
              <a:rPr spc="120"/>
              <a:t>  </a:t>
            </a:r>
            <a:r>
              <a:t>оказания</a:t>
            </a:r>
            <a:r>
              <a:rPr spc="125"/>
              <a:t>  </a:t>
            </a:r>
            <a:r>
              <a:t>медицинской</a:t>
            </a:r>
            <a:r>
              <a:rPr spc="120"/>
              <a:t>  </a:t>
            </a:r>
            <a:r>
              <a:t>помощи</a:t>
            </a:r>
            <a:r>
              <a:rPr spc="120"/>
              <a:t>  </a:t>
            </a:r>
            <a:r>
              <a:t>в</a:t>
            </a:r>
            <a:r>
              <a:rPr spc="130"/>
              <a:t>  </a:t>
            </a:r>
            <a:r>
              <a:t>рамках</a:t>
            </a:r>
            <a:r>
              <a:rPr spc="114"/>
              <a:t>  </a:t>
            </a:r>
            <a:r>
              <a:rPr spc="-10"/>
              <a:t>договора </a:t>
            </a:r>
            <a:r>
              <a:t>добровольного</a:t>
            </a:r>
            <a:r>
              <a:rPr spc="145"/>
              <a:t>  </a:t>
            </a:r>
            <a:r>
              <a:t>медицинского</a:t>
            </a:r>
            <a:r>
              <a:rPr spc="160"/>
              <a:t>  </a:t>
            </a:r>
            <a:r>
              <a:t>страхования.</a:t>
            </a:r>
            <a:r>
              <a:rPr spc="155"/>
              <a:t>  </a:t>
            </a:r>
            <a:r>
              <a:t>Лечебное</a:t>
            </a:r>
            <a:r>
              <a:rPr spc="155"/>
              <a:t>  </a:t>
            </a:r>
            <a:r>
              <a:t>учреждение</a:t>
            </a:r>
            <a:r>
              <a:rPr spc="155"/>
              <a:t>  </a:t>
            </a:r>
            <a:r>
              <a:t>определяется</a:t>
            </a:r>
            <a:r>
              <a:rPr spc="170"/>
              <a:t>  </a:t>
            </a:r>
            <a:r>
              <a:t>характером</a:t>
            </a:r>
            <a:r>
              <a:rPr spc="150"/>
              <a:t>  </a:t>
            </a:r>
            <a:r>
              <a:t>заболевания</a:t>
            </a:r>
            <a:r>
              <a:rPr spc="155"/>
              <a:t>  </a:t>
            </a:r>
            <a:r>
              <a:rPr spc="-50"/>
              <a:t>и </a:t>
            </a:r>
            <a:r>
              <a:t>выбранным</a:t>
            </a:r>
            <a:r>
              <a:rPr spc="-80"/>
              <a:t> </a:t>
            </a:r>
            <a:r>
              <a:t>способом</a:t>
            </a:r>
            <a:r>
              <a:rPr spc="-60"/>
              <a:t> </a:t>
            </a:r>
            <a:r>
              <a:t>лечения,</a:t>
            </a:r>
            <a:r>
              <a:rPr spc="-10"/>
              <a:t> подбирается</a:t>
            </a:r>
            <a:r>
              <a:rPr spc="-35"/>
              <a:t> </a:t>
            </a:r>
            <a:r>
              <a:rPr spc="-10"/>
              <a:t>ближайшее</a:t>
            </a:r>
            <a:r>
              <a:rPr spc="-25"/>
              <a:t> </a:t>
            </a:r>
            <a:r>
              <a:t>к</a:t>
            </a:r>
            <a:r>
              <a:rPr spc="-10"/>
              <a:t> </a:t>
            </a:r>
            <a:r>
              <a:t>месту</a:t>
            </a:r>
            <a:r>
              <a:rPr spc="-15"/>
              <a:t> </a:t>
            </a:r>
            <a:r>
              <a:rPr spc="-10"/>
              <a:t>проживания </a:t>
            </a:r>
            <a:r>
              <a:rPr spc="-20"/>
              <a:t>застрахованного</a:t>
            </a:r>
            <a:r>
              <a:rPr spc="-60"/>
              <a:t> </a:t>
            </a:r>
            <a:r>
              <a:rPr spc="-10"/>
              <a:t>лица.</a:t>
            </a:r>
            <a:endParaRPr sz="1800">
              <a:latin typeface="Cambria"/>
              <a:ea typeface="Cambria"/>
              <a:cs typeface="Cambria"/>
            </a:endParaRPr>
          </a:p>
          <a:p>
            <a:pPr indent="0" marL="0">
              <a:lnSpc>
                <a:spcPct val="100000"/>
              </a:lnSpc>
              <a:spcBef>
                <a:spcPts val="85"/>
              </a:spcBef>
            </a:pPr>
            <a:endParaRPr sz="1800">
              <a:latin typeface="Cambria"/>
              <a:ea typeface="Cambria"/>
              <a:cs typeface="Cambria"/>
            </a:endParaRPr>
          </a:p>
          <a:p>
            <a:pPr algn="just" indent="0" marL="12700" marR="5080">
              <a:lnSpc>
                <a:spcPct val="100000"/>
              </a:lnSpc>
            </a:pPr>
            <a:r>
              <a:rPr b="true">
                <a:latin typeface="Arial"/>
                <a:ea typeface="Arial"/>
                <a:cs typeface="Arial"/>
              </a:rPr>
              <a:t>Полис</a:t>
            </a:r>
            <a:r>
              <a:rPr b="true" spc="26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ДМС</a:t>
            </a:r>
            <a:r>
              <a:rPr b="true" spc="28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для</a:t>
            </a:r>
            <a:r>
              <a:rPr b="true" spc="280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иностранных</a:t>
            </a:r>
            <a:r>
              <a:rPr b="true" spc="300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граждан</a:t>
            </a:r>
            <a:r>
              <a:rPr b="true" spc="26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в</a:t>
            </a:r>
            <a:r>
              <a:rPr b="true" spc="29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РФ</a:t>
            </a:r>
            <a:r>
              <a:rPr b="true" spc="29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является</a:t>
            </a:r>
            <a:r>
              <a:rPr b="true" spc="28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обязательным</a:t>
            </a:r>
            <a:r>
              <a:rPr b="true" spc="23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независимо</a:t>
            </a:r>
            <a:r>
              <a:rPr b="true" spc="30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от</a:t>
            </a:r>
            <a:r>
              <a:rPr b="true" spc="254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цели</a:t>
            </a:r>
            <a:r>
              <a:rPr b="true" spc="295">
                <a:latin typeface="Arial"/>
                <a:ea typeface="Arial"/>
                <a:cs typeface="Arial"/>
              </a:rPr>
              <a:t> </a:t>
            </a:r>
            <a:r>
              <a:rPr b="true">
                <a:latin typeface="Arial"/>
                <a:ea typeface="Arial"/>
                <a:cs typeface="Arial"/>
              </a:rPr>
              <a:t>въезда.</a:t>
            </a:r>
            <a:r>
              <a:rPr b="true" spc="290">
                <a:latin typeface="Arial"/>
                <a:ea typeface="Arial"/>
                <a:cs typeface="Arial"/>
              </a:rPr>
              <a:t> </a:t>
            </a:r>
            <a:r>
              <a:rPr spc="-10"/>
              <a:t>Полис </a:t>
            </a:r>
            <a:r>
              <a:t>добровольного</a:t>
            </a:r>
            <a:r>
              <a:rPr spc="65"/>
              <a:t> </a:t>
            </a:r>
            <a:r>
              <a:t>медицинского</a:t>
            </a:r>
            <a:r>
              <a:rPr spc="75"/>
              <a:t> </a:t>
            </a:r>
            <a:r>
              <a:t>страхования</a:t>
            </a:r>
            <a:r>
              <a:rPr spc="55"/>
              <a:t> </a:t>
            </a:r>
            <a:r>
              <a:t>является</a:t>
            </a:r>
            <a:r>
              <a:rPr spc="70"/>
              <a:t> </a:t>
            </a:r>
            <a:r>
              <a:t>одним</a:t>
            </a:r>
            <a:r>
              <a:rPr spc="65"/>
              <a:t> </a:t>
            </a:r>
            <a:r>
              <a:t>из</a:t>
            </a:r>
            <a:r>
              <a:rPr spc="75"/>
              <a:t> </a:t>
            </a:r>
            <a:r>
              <a:t>обязательных</a:t>
            </a:r>
            <a:r>
              <a:rPr spc="55"/>
              <a:t> </a:t>
            </a:r>
            <a:r>
              <a:t>документов</a:t>
            </a:r>
            <a:r>
              <a:rPr spc="80"/>
              <a:t> </a:t>
            </a:r>
            <a:r>
              <a:t>для</a:t>
            </a:r>
            <a:r>
              <a:rPr spc="65"/>
              <a:t> </a:t>
            </a:r>
            <a:r>
              <a:t>иностранных</a:t>
            </a:r>
            <a:r>
              <a:rPr spc="60"/>
              <a:t> </a:t>
            </a:r>
            <a:r>
              <a:rPr spc="-10"/>
              <a:t>граждан, который</a:t>
            </a:r>
            <a:r>
              <a:rPr spc="-15"/>
              <a:t> </a:t>
            </a:r>
            <a:r>
              <a:rPr spc="-10"/>
              <a:t>подтверждает </a:t>
            </a:r>
            <a:r>
              <a:t>право</a:t>
            </a:r>
            <a:r>
              <a:rPr spc="-25"/>
              <a:t> </a:t>
            </a:r>
            <a:r>
              <a:t>на</a:t>
            </a:r>
            <a:r>
              <a:rPr spc="-10"/>
              <a:t> </a:t>
            </a:r>
            <a:r>
              <a:t>пребывание</a:t>
            </a:r>
            <a:r>
              <a:rPr spc="-5"/>
              <a:t> </a:t>
            </a:r>
            <a:r>
              <a:t>в</a:t>
            </a:r>
            <a:r>
              <a:rPr spc="-30"/>
              <a:t> </a:t>
            </a:r>
            <a:r>
              <a:rPr spc="-10"/>
              <a:t>Российской</a:t>
            </a:r>
            <a:r>
              <a:rPr spc="-30"/>
              <a:t> </a:t>
            </a:r>
            <a:r>
              <a:rPr spc="-10"/>
              <a:t>Федерации </a:t>
            </a:r>
            <a:r>
              <a:t>и</a:t>
            </a:r>
            <a:r>
              <a:rPr spc="-15"/>
              <a:t> </a:t>
            </a:r>
            <a:r>
              <a:t>дает</a:t>
            </a:r>
            <a:r>
              <a:rPr spc="-30"/>
              <a:t> </a:t>
            </a:r>
            <a:r>
              <a:rPr spc="-20"/>
              <a:t>возможность</a:t>
            </a:r>
            <a:r>
              <a:rPr spc="-10"/>
              <a:t> </a:t>
            </a:r>
            <a:r>
              <a:t>обратиться</a:t>
            </a:r>
            <a:r>
              <a:rPr spc="-15"/>
              <a:t> </a:t>
            </a:r>
            <a:r>
              <a:t>в</a:t>
            </a:r>
            <a:r>
              <a:rPr spc="-5"/>
              <a:t> </a:t>
            </a:r>
            <a:r>
              <a:rPr spc="-10"/>
              <a:t>медицинское учреждение</a:t>
            </a:r>
            <a:r>
              <a:rPr spc="-60"/>
              <a:t> </a:t>
            </a:r>
            <a:r>
              <a:t>на</a:t>
            </a:r>
            <a:r>
              <a:rPr spc="-40"/>
              <a:t> </a:t>
            </a:r>
            <a:r>
              <a:t>территории</a:t>
            </a:r>
            <a:r>
              <a:rPr spc="-15"/>
              <a:t> </a:t>
            </a:r>
            <a:r>
              <a:rPr spc="-75"/>
              <a:t>РФ</a:t>
            </a:r>
            <a:r>
              <a:rPr spc="-5"/>
              <a:t> </a:t>
            </a:r>
            <a:r>
              <a:t>для</a:t>
            </a:r>
            <a:r>
              <a:rPr spc="-5"/>
              <a:t> </a:t>
            </a:r>
            <a:r>
              <a:rPr spc="-10"/>
              <a:t>оказания</a:t>
            </a:r>
            <a:r>
              <a:rPr spc="-40"/>
              <a:t> </a:t>
            </a:r>
            <a:r>
              <a:rPr spc="-10"/>
              <a:t>медицинской</a:t>
            </a:r>
            <a:r>
              <a:rPr spc="-30"/>
              <a:t> </a:t>
            </a:r>
            <a:r>
              <a:t>помощи</a:t>
            </a:r>
            <a:r>
              <a:rPr spc="-20"/>
              <a:t> </a:t>
            </a:r>
            <a:r>
              <a:t>в</a:t>
            </a:r>
            <a:r>
              <a:rPr spc="-35"/>
              <a:t> </a:t>
            </a:r>
            <a:r>
              <a:t>случае</a:t>
            </a:r>
            <a:r>
              <a:rPr spc="-10"/>
              <a:t> необходимости.</a:t>
            </a:r>
          </a:p>
        </p:txBody>
      </p:sp>
    </p:spTree>
  </p:cSld>
</p:sld>
</file>

<file path=ppt/theme/theme1.xml><?xml version="1.0" encoding="utf-8"?>
<a:theme xmlns:a="http://schemas.openxmlformats.org/drawingml/2006/main" xmlns:a14="http://schemas.microsoft.com/office/drawing/2010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2ac="http://schemas.microsoft.com/office/spreadsheetml/2011/1/ac" xmlns:x14="http://schemas.microsoft.com/office/spreadsheetml/2009/9/main" xmlns:xdr="http://schemas.openxmlformats.org/drawingml/2006/spreadsheetDrawing" xmlns:xm="http://schemas.microsoft.com/office/exce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E3E3E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</a:gradFill>
      </a:fillStyleLst>
      <a:lnStyleLst>
        <a:ln w="9525">
          <a:solidFill>
            <a:schemeClr val="phClr">
              <a:shade val="95000"/>
              <a:satMod val="105000"/>
            </a:schemeClr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MyOffice-CoreFramework-Android/40-1423.1132.10486.1056.1@7875681add7d56c228e5331fe7c51cf7b4fd13ed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2025-04-28T10:56:59Z</dcterms:created>
  <dcterms:modified xsi:type="dcterms:W3CDTF">2026-03-10T09:49:38Z</dcterms:modified>
</cp:coreProperties>
</file>