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61" r:id="rId4"/>
    <p:sldId id="257" r:id="rId5"/>
    <p:sldId id="258" r:id="rId6"/>
    <p:sldId id="260" r:id="rId7"/>
    <p:sldId id="268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354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404DE-5E1F-4CC0-A3BC-6BADF05F0CF6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AC8C1-C506-4A74-912E-8937FED599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416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AC8C1-C506-4A74-912E-8937FED5995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144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3D51-0C53-44AC-BDBD-9EA84BD0DA21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1382-10A9-489F-BCF7-657297F1EF1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3D51-0C53-44AC-BDBD-9EA84BD0DA21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1382-10A9-489F-BCF7-657297F1EF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3D51-0C53-44AC-BDBD-9EA84BD0DA21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1382-10A9-489F-BCF7-657297F1EF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3D51-0C53-44AC-BDBD-9EA84BD0DA21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1382-10A9-489F-BCF7-657297F1EF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3D51-0C53-44AC-BDBD-9EA84BD0DA21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1382-10A9-489F-BCF7-657297F1EF1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3D51-0C53-44AC-BDBD-9EA84BD0DA21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1382-10A9-489F-BCF7-657297F1EF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3D51-0C53-44AC-BDBD-9EA84BD0DA21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1382-10A9-489F-BCF7-657297F1EF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3D51-0C53-44AC-BDBD-9EA84BD0DA21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951382-10A9-489F-BCF7-657297F1EF1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3D51-0C53-44AC-BDBD-9EA84BD0DA21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1382-10A9-489F-BCF7-657297F1EF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3D51-0C53-44AC-BDBD-9EA84BD0DA21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E951382-10A9-489F-BCF7-657297F1EF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DCE3D51-0C53-44AC-BDBD-9EA84BD0DA21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1382-10A9-489F-BCF7-657297F1EF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DCE3D51-0C53-44AC-BDBD-9EA84BD0DA21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E951382-10A9-489F-BCF7-657297F1EF1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6744" cy="3456384"/>
          </a:xfrm>
        </p:spPr>
        <p:txBody>
          <a:bodyPr>
            <a:noAutofit/>
          </a:bodyPr>
          <a:lstStyle/>
          <a:p>
            <a:pPr algn="l"/>
            <a:r>
              <a:rPr lang="ru-RU" sz="5400" dirty="0" smtClean="0"/>
              <a:t>СИСТЕМА БЕЗОПАСНОСТИ «ТЕХНОЛОГИЧЕСКОГО УНИВЕРСИТЕТА»</a:t>
            </a:r>
            <a:endParaRPr lang="ru-RU" sz="5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970811"/>
            <a:ext cx="1941774" cy="15275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528" y="3960058"/>
            <a:ext cx="79982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ИТОГИ РАБОТЫ 2022 ГОДА</a:t>
            </a:r>
          </a:p>
          <a:p>
            <a:r>
              <a:rPr lang="ru-RU" sz="2800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ПЛАНЫ И ПЕРСПЕКТИВЫ РАЗВИТИЯ НА 2023 ГОД</a:t>
            </a:r>
          </a:p>
        </p:txBody>
      </p:sp>
    </p:spTree>
    <p:extLst>
      <p:ext uri="{BB962C8B-B14F-4D97-AF65-F5344CB8AC3E}">
        <p14:creationId xmlns:p14="http://schemas.microsoft.com/office/powerpoint/2010/main" val="175544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969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В соответствии с решением </a:t>
            </a:r>
            <a:r>
              <a:rPr lang="ru-RU" sz="3200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ученого совета</a:t>
            </a:r>
            <a:r>
              <a:rPr lang="ru-RU" sz="32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/>
            </a:r>
            <a:br>
              <a:rPr lang="ru-RU" sz="32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</a:br>
            <a:r>
              <a:rPr lang="ru-RU" sz="32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от 26.10.2021 № 4 В </a:t>
            </a:r>
            <a:r>
              <a:rPr lang="ru-RU" sz="3200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2022 году: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773" y="1483408"/>
            <a:ext cx="8640960" cy="4609888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Актуализированы </a:t>
            </a:r>
            <a:r>
              <a:rPr lang="ru-RU" sz="1600" dirty="0" smtClean="0"/>
              <a:t>акты обследования и категорирования всех объектов Университета</a:t>
            </a:r>
          </a:p>
          <a:p>
            <a:r>
              <a:rPr lang="ru-RU" sz="1600" dirty="0" smtClean="0"/>
              <a:t>Пересмотрены и актуализированы паспорта безопасности всех объектов Университета </a:t>
            </a:r>
            <a:r>
              <a:rPr lang="ru-RU" sz="1600" i="1" dirty="0" smtClean="0"/>
              <a:t>(на текущий момент согласованы с ФГКУ УВО ВНГ России по Московской области и УФСБ РФ по г. Москве и Московской области)</a:t>
            </a:r>
          </a:p>
          <a:p>
            <a:r>
              <a:rPr lang="ru-RU" sz="1600" dirty="0" smtClean="0"/>
              <a:t>Разработаны и согласованы с силовыми структурами алгоритмы действий </a:t>
            </a:r>
            <a:r>
              <a:rPr lang="ru-RU" sz="1600" dirty="0"/>
              <a:t>работников охранной </a:t>
            </a:r>
            <a:r>
              <a:rPr lang="ru-RU" sz="1600" dirty="0" smtClean="0"/>
              <a:t>организации, обучающихся и сотрудников </a:t>
            </a:r>
            <a:r>
              <a:rPr lang="ru-RU" sz="1600" dirty="0"/>
              <a:t>при совершении (угрозе совершения) преступлений в форме вооруженного нападения, размещения взрывного устройства, захвата </a:t>
            </a:r>
            <a:r>
              <a:rPr lang="ru-RU" sz="1600" dirty="0" smtClean="0"/>
              <a:t>заложников</a:t>
            </a:r>
          </a:p>
          <a:p>
            <a:r>
              <a:rPr lang="ru-RU" sz="1600" dirty="0" smtClean="0"/>
              <a:t>Проведено 26 противопожарных тренировок </a:t>
            </a:r>
          </a:p>
          <a:p>
            <a:r>
              <a:rPr lang="ru-RU" sz="1600" dirty="0" smtClean="0"/>
              <a:t>Проведено 25 тренировок по антитеррористической безопасности</a:t>
            </a:r>
          </a:p>
          <a:p>
            <a:pPr marL="36576" indent="0">
              <a:buNone/>
            </a:pPr>
            <a:r>
              <a:rPr lang="ru-RU" sz="1600" dirty="0" smtClean="0"/>
              <a:t>До конца года запланировано проведение:</a:t>
            </a:r>
          </a:p>
          <a:p>
            <a:r>
              <a:rPr lang="ru-RU" sz="1600" dirty="0" smtClean="0"/>
              <a:t>5 </a:t>
            </a:r>
            <a:r>
              <a:rPr lang="ru-RU" sz="1600" dirty="0"/>
              <a:t>противопожарных тренировок </a:t>
            </a:r>
          </a:p>
          <a:p>
            <a:r>
              <a:rPr lang="ru-RU" sz="1600" dirty="0" smtClean="0"/>
              <a:t>25 </a:t>
            </a:r>
            <a:r>
              <a:rPr lang="ru-RU" sz="1600" dirty="0"/>
              <a:t>тренировок по антитеррористической безопасности</a:t>
            </a:r>
          </a:p>
          <a:p>
            <a:pPr marL="36576" indent="0">
              <a:buNone/>
            </a:pP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733256"/>
            <a:ext cx="1149686" cy="90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56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Воинский учет и мобилизационная подготовка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948190"/>
            <a:ext cx="838800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сотрудников Университета стоящих на воинском учете </a:t>
            </a:r>
          </a:p>
          <a:p>
            <a:r>
              <a:rPr lang="ru-RU" dirty="0" smtClean="0"/>
              <a:t>и подлежащих запасу – 95 человек (мужчины – 93, женщины – 2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целях обеспечения деятельности Университета в случае введения </a:t>
            </a:r>
          </a:p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особых режимов:</a:t>
            </a: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  <a:p>
            <a:r>
              <a:rPr lang="ru-RU" dirty="0" smtClean="0"/>
              <a:t>Проведено </a:t>
            </a:r>
            <a:r>
              <a:rPr lang="ru-RU" b="1" dirty="0" smtClean="0"/>
              <a:t>бронирование</a:t>
            </a:r>
            <a:r>
              <a:rPr lang="ru-RU" dirty="0" smtClean="0"/>
              <a:t> граждан, пребывающих в запасе на период </a:t>
            </a:r>
          </a:p>
          <a:p>
            <a:r>
              <a:rPr lang="ru-RU" dirty="0" smtClean="0"/>
              <a:t>мобилизации и в военное время – </a:t>
            </a:r>
            <a:r>
              <a:rPr lang="ru-RU" b="1" dirty="0" smtClean="0"/>
              <a:t>61 человек </a:t>
            </a:r>
            <a:r>
              <a:rPr lang="ru-RU" dirty="0" smtClean="0"/>
              <a:t>– 66% от общего количества</a:t>
            </a:r>
          </a:p>
          <a:p>
            <a:endParaRPr lang="ru-RU" dirty="0"/>
          </a:p>
          <a:p>
            <a:r>
              <a:rPr lang="ru-RU" dirty="0" smtClean="0"/>
              <a:t>По 34 гражданам продолжается индивидуальная работа по бронированию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733256"/>
            <a:ext cx="1149686" cy="90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52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435280" cy="1143000"/>
          </a:xfrm>
        </p:spPr>
        <p:txBody>
          <a:bodyPr>
            <a:normAutofit/>
          </a:bodyPr>
          <a:lstStyle/>
          <a:p>
            <a:r>
              <a:rPr lang="ru-RU" sz="4400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Реализованные мероприятия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854542" cy="5728956"/>
          </a:xfrm>
        </p:spPr>
        <p:txBody>
          <a:bodyPr>
            <a:normAutofit/>
          </a:bodyPr>
          <a:lstStyle/>
          <a:p>
            <a:r>
              <a:rPr lang="ru-RU" sz="1500" dirty="0" smtClean="0"/>
              <a:t>Смонтированы системы речевого оповещения в учебных корпусах </a:t>
            </a:r>
            <a:r>
              <a:rPr lang="ru-RU" sz="1500" i="1" dirty="0" smtClean="0"/>
              <a:t>(Гагарина, д.42; Октябрьская, д.10А, ККМТ, ТТД)</a:t>
            </a:r>
          </a:p>
          <a:p>
            <a:pPr marL="36576" indent="0">
              <a:buNone/>
            </a:pPr>
            <a:r>
              <a:rPr lang="ru-RU" sz="1600" i="1" dirty="0"/>
              <a:t>	</a:t>
            </a:r>
            <a:r>
              <a:rPr lang="ru-RU" sz="1300" i="1" dirty="0" smtClean="0"/>
              <a:t>системы позволяют своевременно предупреждать и обеспечивать безопасность 	обучающихся и сотрудников, </a:t>
            </a:r>
            <a:r>
              <a:rPr lang="ru-RU" sz="1300" i="1" dirty="0"/>
              <a:t>находящихся в зданиях </a:t>
            </a:r>
            <a:r>
              <a:rPr lang="ru-RU" sz="1300" i="1" dirty="0" smtClean="0"/>
              <a:t>при </a:t>
            </a:r>
            <a:r>
              <a:rPr lang="ru-RU" sz="1300" i="1" dirty="0"/>
              <a:t>возникновении чрезвычайной </a:t>
            </a:r>
            <a:r>
              <a:rPr lang="ru-RU" sz="1300" i="1" dirty="0" smtClean="0"/>
              <a:t>	ситуации</a:t>
            </a:r>
            <a:r>
              <a:rPr lang="ru-RU" sz="1300" i="1" dirty="0"/>
              <a:t>.</a:t>
            </a:r>
            <a:endParaRPr lang="ru-RU" sz="1300" i="1" dirty="0" smtClean="0"/>
          </a:p>
          <a:p>
            <a:r>
              <a:rPr lang="ru-RU" sz="1500" dirty="0" smtClean="0"/>
              <a:t>Установлены системы блокировки входных дверей в учебных корпусах </a:t>
            </a:r>
            <a:r>
              <a:rPr lang="ru-RU" sz="1500" i="1" dirty="0" smtClean="0"/>
              <a:t>(Гагарина</a:t>
            </a:r>
            <a:r>
              <a:rPr lang="ru-RU" sz="1500" i="1" dirty="0"/>
              <a:t>, д.42; Октябрьская, д.10А, ККМТ, ТТД</a:t>
            </a:r>
            <a:r>
              <a:rPr lang="ru-RU" sz="1500" i="1" dirty="0" smtClean="0"/>
              <a:t>)</a:t>
            </a:r>
          </a:p>
          <a:p>
            <a:pPr marL="36576" indent="0">
              <a:buNone/>
            </a:pPr>
            <a:r>
              <a:rPr lang="ru-RU" sz="1400" i="1" dirty="0"/>
              <a:t>	</a:t>
            </a:r>
            <a:r>
              <a:rPr lang="ru-RU" sz="1300" i="1" dirty="0" smtClean="0"/>
              <a:t>система позволяет сотрудникам охраны в ручном режиме блокировать входные 	двери в случае возникновения опасности</a:t>
            </a:r>
            <a:endParaRPr lang="ru-RU" sz="1300" i="1" dirty="0"/>
          </a:p>
          <a:p>
            <a:r>
              <a:rPr lang="ru-RU" sz="1500" dirty="0" smtClean="0"/>
              <a:t>Установлена система охранной сигнализации в ТТД</a:t>
            </a:r>
          </a:p>
          <a:p>
            <a:r>
              <a:rPr lang="ru-RU" sz="1500" dirty="0" smtClean="0"/>
              <a:t>Входы на территорию оборудованы домофонами и электрозамками </a:t>
            </a:r>
            <a:r>
              <a:rPr lang="ru-RU" sz="1500" i="1" dirty="0"/>
              <a:t>(Гагарина, д.42; Октябрьская, д.10А, ККМТ, </a:t>
            </a:r>
            <a:r>
              <a:rPr lang="ru-RU" sz="1500" i="1" dirty="0" smtClean="0"/>
              <a:t>ТТД, Общежитие)</a:t>
            </a:r>
          </a:p>
          <a:p>
            <a:r>
              <a:rPr lang="ru-RU" sz="1500" dirty="0" smtClean="0"/>
              <a:t>Произведена замена системы комплекса тревожной сигнализации в общежитии</a:t>
            </a:r>
          </a:p>
          <a:p>
            <a:r>
              <a:rPr lang="ru-RU" sz="1500" dirty="0" smtClean="0"/>
              <a:t>Смонтирована система контроля управления доступа на территорию учебного корпуса Октябрьская, д.10А </a:t>
            </a:r>
            <a:r>
              <a:rPr lang="ru-RU" sz="1300" dirty="0" smtClean="0"/>
              <a:t>(в рамках соглашения о взаимодействии с МБОУ СОШ № 1)</a:t>
            </a:r>
          </a:p>
          <a:p>
            <a:r>
              <a:rPr lang="ru-RU" sz="1500" dirty="0" smtClean="0"/>
              <a:t>Установлен видеодомофон в ЦДО «Детский технопарк «Кванториум»</a:t>
            </a:r>
          </a:p>
          <a:p>
            <a:r>
              <a:rPr lang="ru-RU" sz="1500" dirty="0" smtClean="0"/>
              <a:t>До конца текущего года запланировано выполнение работ по приведению в соответствие с требованиями пожарной безопасности путей эвакуации в ККМТ и 1-м учебном корпусе в рамках целевой субсидии</a:t>
            </a:r>
          </a:p>
          <a:p>
            <a:r>
              <a:rPr lang="ru-RU" sz="1500" dirty="0" smtClean="0"/>
              <a:t>Заключены договоры с МБОУ СОШ № 2 им. В.Н. Михайлова и </a:t>
            </a:r>
            <a:r>
              <a:rPr lang="ru-RU" sz="1500" dirty="0"/>
              <a:t>МБУК «ЦДК им. М.И. Калинина</a:t>
            </a:r>
            <a:r>
              <a:rPr lang="ru-RU" sz="1500" dirty="0" smtClean="0"/>
              <a:t>» о </a:t>
            </a:r>
            <a:r>
              <a:rPr lang="ru-RU" sz="1500" dirty="0"/>
              <a:t>совместных действиях при эвакуации </a:t>
            </a:r>
            <a:r>
              <a:rPr lang="ru-RU" sz="1500" dirty="0" smtClean="0"/>
              <a:t>обучающихся и сотрудников </a:t>
            </a:r>
            <a:r>
              <a:rPr lang="ru-RU" sz="1500" dirty="0"/>
              <a:t>в </a:t>
            </a:r>
            <a:r>
              <a:rPr lang="ru-RU" sz="1500" dirty="0" smtClean="0"/>
              <a:t>чрезвычайной ситуации</a:t>
            </a:r>
            <a:endParaRPr lang="ru-RU" sz="1500" dirty="0"/>
          </a:p>
          <a:p>
            <a:pPr marL="36576" indent="0">
              <a:buNone/>
            </a:pP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733256"/>
            <a:ext cx="1149686" cy="90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50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pPr algn="ctr"/>
            <a:r>
              <a:rPr lang="ru-RU" sz="5400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СОВЕТ БЕЗОПАСНОСТИ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733256"/>
            <a:ext cx="1149686" cy="9044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1412776"/>
            <a:ext cx="871052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Распоряжением Ректора от 23 декабря 2021 г. 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01-08/244 создан Совет безопасности в «Технологическом университете»</a:t>
            </a:r>
          </a:p>
          <a:p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состав Совета безопасности включен руководящий состав Университета (ректорат, директора, начальники управлений), а также представители:</a:t>
            </a:r>
          </a:p>
          <a:p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УМВД России по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Королёв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УФСБ России по Москве и Московской области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/>
              <a:t>Федеральной службы </a:t>
            </a:r>
            <a:r>
              <a:rPr lang="ru-RU" dirty="0"/>
              <a:t>войск национальной гвардии Российской Федерации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Государственной инспекции безопасности дорожного движения УМВД России по Московской области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Территориального подразделения ГУ МЧС России по Московской области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гигиены и эпидемиологии по Московской области (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Роспотребнадзор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Медико-санитарной части № 6 ФМБА России</a:t>
            </a:r>
          </a:p>
          <a:p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3901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Запланированные необходимые мероприятия</a:t>
            </a:r>
            <a:br>
              <a:rPr lang="ru-RU" sz="48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</a:br>
            <a:r>
              <a:rPr lang="ru-RU" sz="31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план на 2023 год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784976" cy="4525963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Замена системы автоматического пожарного сигнала в Общежитии в связи с истечением срока эксплуатации</a:t>
            </a:r>
          </a:p>
          <a:p>
            <a:r>
              <a:rPr lang="ru-RU" sz="1800" dirty="0" smtClean="0"/>
              <a:t>Монтаж системы видеонаблюдения и </a:t>
            </a:r>
            <a:r>
              <a:rPr lang="ru-RU" sz="1800" dirty="0"/>
              <a:t>системы охранной сигнализации </a:t>
            </a:r>
            <a:r>
              <a:rPr lang="ru-RU" sz="1800" dirty="0" smtClean="0"/>
              <a:t> в Общежитии</a:t>
            </a:r>
          </a:p>
          <a:p>
            <a:r>
              <a:rPr lang="ru-RU" sz="1800" dirty="0" smtClean="0"/>
              <a:t>Модернизация </a:t>
            </a:r>
            <a:r>
              <a:rPr lang="ru-RU" sz="1800" dirty="0"/>
              <a:t>систем видеонаблюдения </a:t>
            </a:r>
            <a:r>
              <a:rPr lang="ru-RU" sz="1800" dirty="0" smtClean="0"/>
              <a:t>в </a:t>
            </a:r>
            <a:r>
              <a:rPr lang="ru-RU" sz="1800" dirty="0"/>
              <a:t>ККМТ и </a:t>
            </a:r>
            <a:r>
              <a:rPr lang="ru-RU" sz="1800" dirty="0" smtClean="0"/>
              <a:t>ТТД</a:t>
            </a:r>
          </a:p>
          <a:p>
            <a:r>
              <a:rPr lang="ru-RU" sz="1800" dirty="0" smtClean="0"/>
              <a:t>Модернизация систем охранной сигнализации в учебном корпусе Октябрьская, д.10А и ККМТ</a:t>
            </a:r>
          </a:p>
          <a:p>
            <a:r>
              <a:rPr lang="ru-RU" sz="1800" dirty="0" smtClean="0"/>
              <a:t>Дооснащение входных калиток на территории учебных корпусов контрольными считывателями</a:t>
            </a:r>
          </a:p>
          <a:p>
            <a:r>
              <a:rPr lang="ru-RU" sz="1800" dirty="0" smtClean="0"/>
              <a:t>Монтаж системы речевого оповещения, системы управления доступа и установка рамки металлодетектора в 3-м учебном корпусе, Пионерская 19А</a:t>
            </a:r>
            <a:endParaRPr lang="ru-RU" sz="1800" dirty="0"/>
          </a:p>
          <a:p>
            <a:r>
              <a:rPr lang="ru-RU" sz="1800" dirty="0" smtClean="0"/>
              <a:t>Оборудование территории объекта незавершенного строительства стационарным постом охраны и выполнение работ по освещению </a:t>
            </a:r>
          </a:p>
          <a:p>
            <a:r>
              <a:rPr lang="ru-RU" sz="1800" dirty="0" smtClean="0"/>
              <a:t>С января 2023 г. будет увеличено по 1 посту охраны в ККМТ и ТТД</a:t>
            </a: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733256"/>
            <a:ext cx="1149686" cy="90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580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857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ru-RU" sz="43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Антикризисные планы и команды</a:t>
            </a:r>
            <a:endParaRPr lang="ru-RU" sz="43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88600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На основании протокола заседания Антитеррористической комиссии Московской области разработаны Антикризисные планы и алгоритмы действий при различных видах ЧС, отдельно на каждый объект защиты (здание и территорию)</a:t>
            </a:r>
          </a:p>
          <a:p>
            <a:r>
              <a:rPr lang="ru-RU" sz="2000" dirty="0" smtClean="0"/>
              <a:t>Созданы антикризисные команды на каждом объекте защиты</a:t>
            </a:r>
          </a:p>
          <a:p>
            <a:r>
              <a:rPr lang="ru-RU" sz="2000" dirty="0"/>
              <a:t>Антикризисные планы и алгоритмы действий при различных видах </a:t>
            </a:r>
            <a:r>
              <a:rPr lang="ru-RU" sz="2000" dirty="0" smtClean="0"/>
              <a:t>ЧС согласованы с правоохранительными и силовыми структурами. Проведены совместные тренировки</a:t>
            </a:r>
          </a:p>
          <a:p>
            <a:r>
              <a:rPr lang="ru-RU" sz="2000" dirty="0" smtClean="0"/>
              <a:t>С членами антикризисных команд проведены инструктажи и обучение по отработке навыков поведения при возникновении различных видов ЧС. Проведены практические тренировки с обучающимися и персоналом по всем объектам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43391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333091" cy="1143000"/>
          </a:xfrm>
        </p:spPr>
        <p:txBody>
          <a:bodyPr>
            <a:noAutofit/>
          </a:bodyPr>
          <a:lstStyle/>
          <a:p>
            <a:pPr algn="ctr"/>
            <a:r>
              <a:rPr lang="ru-RU" sz="8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Помните!</a:t>
            </a:r>
            <a:endParaRPr lang="ru-RU" sz="80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8584" y="1556792"/>
            <a:ext cx="85689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БДИТЕЛЬНОСТЬ, </a:t>
            </a:r>
          </a:p>
          <a:p>
            <a:pPr algn="ctr"/>
            <a:r>
              <a:rPr lang="ru-RU" sz="28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Неформальный подход к инструктажам, </a:t>
            </a:r>
          </a:p>
          <a:p>
            <a:pPr algn="ctr"/>
            <a:r>
              <a:rPr lang="ru-RU" sz="28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тренировкам, действующим </a:t>
            </a:r>
          </a:p>
          <a:p>
            <a:pPr algn="ctr"/>
            <a:r>
              <a:rPr lang="ru-RU" sz="28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режимным документам, оперативное реагирование и своевременное оповещение, </a:t>
            </a:r>
          </a:p>
          <a:p>
            <a:pPr algn="ctr"/>
            <a:r>
              <a:rPr lang="ru-RU" sz="28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в соответствии с действующими регламентами - Являются </a:t>
            </a:r>
          </a:p>
          <a:p>
            <a:pPr algn="ctr"/>
            <a:r>
              <a:rPr lang="ru-RU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Залогом </a:t>
            </a:r>
            <a:r>
              <a:rPr lang="ru-RU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Безопасности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893824"/>
            <a:ext cx="1005670" cy="7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432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5602634"/>
          </a:xfrm>
        </p:spPr>
        <p:txBody>
          <a:bodyPr>
            <a:normAutofit/>
          </a:bodyPr>
          <a:lstStyle/>
          <a:p>
            <a:r>
              <a:rPr lang="ru-RU" sz="8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БЛАГОДАРЮ </a:t>
            </a:r>
            <a:br>
              <a:rPr lang="ru-RU" sz="8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</a:br>
            <a:r>
              <a:rPr lang="ru-RU" sz="8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ЗА ВНИМАНИЕ!</a:t>
            </a:r>
            <a:endParaRPr lang="ru-RU" sz="8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893824"/>
            <a:ext cx="1005670" cy="7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4394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1319</TotalTime>
  <Words>524</Words>
  <Application>Microsoft Office PowerPoint</Application>
  <PresentationFormat>Экран (4:3)</PresentationFormat>
  <Paragraphs>72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СИСТЕМА БЕЗОПАСНОСТИ «ТЕХНОЛОГИЧЕСКОГО УНИВЕРСИТЕТА»</vt:lpstr>
      <vt:lpstr>В соответствии с решением ученого совета от 26.10.2021 № 4 В 2022 году:</vt:lpstr>
      <vt:lpstr>Воинский учет и мобилизационная подготовка</vt:lpstr>
      <vt:lpstr>Реализованные мероприятия</vt:lpstr>
      <vt:lpstr>СОВЕТ БЕЗОПАСНОСТИ</vt:lpstr>
      <vt:lpstr>Запланированные необходимые мероприятия план на 2023 год</vt:lpstr>
      <vt:lpstr>Антикризисные планы и команды</vt:lpstr>
      <vt:lpstr>Помните!</vt:lpstr>
      <vt:lpstr>БЛАГОДАРЮ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БЕЗОПАСНОСТИ «ТЕХНОЛОГИЧЕСКОГО УНИВЕРСИТЕТА»</dc:title>
  <dc:creator>Шуева Оксана Михайловна</dc:creator>
  <cp:lastModifiedBy>Шуева Оксана Михайловна</cp:lastModifiedBy>
  <cp:revision>27</cp:revision>
  <dcterms:created xsi:type="dcterms:W3CDTF">2022-10-19T13:24:40Z</dcterms:created>
  <dcterms:modified xsi:type="dcterms:W3CDTF">2022-10-24T12:51:09Z</dcterms:modified>
</cp:coreProperties>
</file>