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9"/>
  </p:notesMasterIdLst>
  <p:sldIdLst>
    <p:sldId id="256" r:id="rId2"/>
    <p:sldId id="410" r:id="rId3"/>
    <p:sldId id="323" r:id="rId4"/>
    <p:sldId id="387" r:id="rId5"/>
    <p:sldId id="284" r:id="rId6"/>
    <p:sldId id="384" r:id="rId7"/>
    <p:sldId id="385" r:id="rId8"/>
    <p:sldId id="407" r:id="rId9"/>
    <p:sldId id="375" r:id="rId10"/>
    <p:sldId id="329" r:id="rId11"/>
    <p:sldId id="258" r:id="rId12"/>
    <p:sldId id="366" r:id="rId13"/>
    <p:sldId id="406" r:id="rId14"/>
    <p:sldId id="402" r:id="rId15"/>
    <p:sldId id="404" r:id="rId16"/>
    <p:sldId id="409" r:id="rId17"/>
    <p:sldId id="285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 varScale="1">
        <p:scale>
          <a:sx n="58" d="100"/>
          <a:sy n="58" d="100"/>
        </p:scale>
        <p:origin x="31" y="6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648293963254593E-2"/>
          <c:y val="2.7249377522547993E-2"/>
          <c:w val="0.9588031496062992"/>
          <c:h val="0.815328443299673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Статистика!$J$2:$J$3</c:f>
              <c:strCache>
                <c:ptCount val="2"/>
                <c:pt idx="0">
                  <c:v>Количество выпускников Колледжа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Статистика!$I$4:$I$8</c:f>
              <c:strCache>
                <c:ptCount val="5"/>
                <c:pt idx="0">
                  <c:v>ВЫПУСК 2017</c:v>
                </c:pt>
                <c:pt idx="1">
                  <c:v>ВЫПУСК 2018</c:v>
                </c:pt>
                <c:pt idx="2">
                  <c:v>ВЫПУСК 2019</c:v>
                </c:pt>
                <c:pt idx="3">
                  <c:v>ВЫПУСК 2020</c:v>
                </c:pt>
                <c:pt idx="4">
                  <c:v>ВЫПУСК 2021</c:v>
                </c:pt>
              </c:strCache>
            </c:strRef>
          </c:cat>
          <c:val>
            <c:numRef>
              <c:f>Статистика!$J$4:$J$8</c:f>
              <c:numCache>
                <c:formatCode>General</c:formatCode>
                <c:ptCount val="5"/>
                <c:pt idx="0">
                  <c:v>277</c:v>
                </c:pt>
                <c:pt idx="1">
                  <c:v>287</c:v>
                </c:pt>
                <c:pt idx="2">
                  <c:v>332</c:v>
                </c:pt>
                <c:pt idx="3">
                  <c:v>360</c:v>
                </c:pt>
                <c:pt idx="4">
                  <c:v>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A-4764-876C-912D35491172}"/>
            </c:ext>
          </c:extLst>
        </c:ser>
        <c:ser>
          <c:idx val="1"/>
          <c:order val="1"/>
          <c:tx>
            <c:strRef>
              <c:f>Статистика!$K$2:$K$3</c:f>
              <c:strCache>
                <c:ptCount val="2"/>
                <c:pt idx="0">
                  <c:v>из них поступили в МГОТУ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5024683408456731E-2"/>
                  <c:y val="-2.57607448844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2A-4764-876C-912D35491172}"/>
                </c:ext>
              </c:extLst>
            </c:dLbl>
            <c:dLbl>
              <c:idx val="1"/>
              <c:layout>
                <c:manualLayout>
                  <c:x val="3.1496062992125984E-3"/>
                  <c:y val="-2.0961059632729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B3-470B-B397-B689222BE7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Статистика!$I$4:$I$8</c:f>
              <c:strCache>
                <c:ptCount val="5"/>
                <c:pt idx="0">
                  <c:v>ВЫПУСК 2017</c:v>
                </c:pt>
                <c:pt idx="1">
                  <c:v>ВЫПУСК 2018</c:v>
                </c:pt>
                <c:pt idx="2">
                  <c:v>ВЫПУСК 2019</c:v>
                </c:pt>
                <c:pt idx="3">
                  <c:v>ВЫПУСК 2020</c:v>
                </c:pt>
                <c:pt idx="4">
                  <c:v>ВЫПУСК 2021</c:v>
                </c:pt>
              </c:strCache>
            </c:strRef>
          </c:cat>
          <c:val>
            <c:numRef>
              <c:f>Статистика!$K$4:$K$8</c:f>
              <c:numCache>
                <c:formatCode>General</c:formatCode>
                <c:ptCount val="5"/>
                <c:pt idx="0">
                  <c:v>18</c:v>
                </c:pt>
                <c:pt idx="1">
                  <c:v>119</c:v>
                </c:pt>
                <c:pt idx="2">
                  <c:v>135</c:v>
                </c:pt>
                <c:pt idx="3">
                  <c:v>94</c:v>
                </c:pt>
                <c:pt idx="4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2A-4764-876C-912D35491172}"/>
            </c:ext>
          </c:extLst>
        </c:ser>
        <c:ser>
          <c:idx val="2"/>
          <c:order val="2"/>
          <c:tx>
            <c:strRef>
              <c:f>Статистика!$L$2:$L$3</c:f>
              <c:strCache>
                <c:ptCount val="2"/>
                <c:pt idx="0">
                  <c:v>%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7.5123417042283749E-3"/>
                  <c:y val="-1.7173829922964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2A-4764-876C-912D35491172}"/>
                </c:ext>
              </c:extLst>
            </c:dLbl>
            <c:dLbl>
              <c:idx val="1"/>
              <c:layout>
                <c:manualLayout>
                  <c:x val="6.4391500321957498E-3"/>
                  <c:y val="-1.28803724422234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2A-4764-876C-912D3549117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837-4455-847E-55F2CD2852D4}"/>
                </c:ext>
              </c:extLst>
            </c:dLbl>
            <c:dLbl>
              <c:idx val="3"/>
              <c:layout>
                <c:manualLayout>
                  <c:x val="0"/>
                  <c:y val="-1.50271011825939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2A-4764-876C-912D35491172}"/>
                </c:ext>
              </c:extLst>
            </c:dLbl>
            <c:dLbl>
              <c:idx val="4"/>
              <c:layout>
                <c:manualLayout>
                  <c:x val="-1.5739962693752985E-16"/>
                  <c:y val="-1.07336437018530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2A-4764-876C-912D354911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Статистика!$I$4:$I$8</c:f>
              <c:strCache>
                <c:ptCount val="5"/>
                <c:pt idx="0">
                  <c:v>ВЫПУСК 2017</c:v>
                </c:pt>
                <c:pt idx="1">
                  <c:v>ВЫПУСК 2018</c:v>
                </c:pt>
                <c:pt idx="2">
                  <c:v>ВЫПУСК 2019</c:v>
                </c:pt>
                <c:pt idx="3">
                  <c:v>ВЫПУСК 2020</c:v>
                </c:pt>
                <c:pt idx="4">
                  <c:v>ВЫПУСК 2021</c:v>
                </c:pt>
              </c:strCache>
            </c:strRef>
          </c:cat>
          <c:val>
            <c:numRef>
              <c:f>Статистика!$L$4:$L$8</c:f>
              <c:numCache>
                <c:formatCode>0.0</c:formatCode>
                <c:ptCount val="5"/>
                <c:pt idx="0">
                  <c:v>6.4981949458483754</c:v>
                </c:pt>
                <c:pt idx="1">
                  <c:v>41.463414634146339</c:v>
                </c:pt>
                <c:pt idx="2">
                  <c:v>40.662650602409641</c:v>
                </c:pt>
                <c:pt idx="3">
                  <c:v>26.111111111111111</c:v>
                </c:pt>
                <c:pt idx="4" formatCode="General">
                  <c:v>34.200000000000003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2A-4764-876C-912D354911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25585952"/>
        <c:axId val="1625587040"/>
        <c:axId val="0"/>
      </c:bar3DChart>
      <c:catAx>
        <c:axId val="162558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5587040"/>
        <c:crosses val="autoZero"/>
        <c:auto val="1"/>
        <c:lblAlgn val="ctr"/>
        <c:lblOffset val="100"/>
        <c:noMultiLvlLbl val="0"/>
      </c:catAx>
      <c:valAx>
        <c:axId val="1625587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558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49803149606299E-2"/>
          <c:y val="3.4335875984251966E-2"/>
          <c:w val="0.85405928765261041"/>
          <c:h val="0.754011890421930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выпускников ТТД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Выпуск 2017</c:v>
                </c:pt>
                <c:pt idx="1">
                  <c:v>Выпуск 2018</c:v>
                </c:pt>
                <c:pt idx="2">
                  <c:v>Выпуск 2019</c:v>
                </c:pt>
                <c:pt idx="3">
                  <c:v>Выпуск 2020</c:v>
                </c:pt>
                <c:pt idx="4">
                  <c:v>Выпуск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125</c:v>
                </c:pt>
                <c:pt idx="1">
                  <c:v>146</c:v>
                </c:pt>
                <c:pt idx="2">
                  <c:v>137</c:v>
                </c:pt>
                <c:pt idx="3">
                  <c:v>147</c:v>
                </c:pt>
                <c:pt idx="4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D-46E0-976B-8C1B3BD920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поступили в МГОТУ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Выпуск 2017</c:v>
                </c:pt>
                <c:pt idx="1">
                  <c:v>Выпуск 2018</c:v>
                </c:pt>
                <c:pt idx="2">
                  <c:v>Выпуск 2019</c:v>
                </c:pt>
                <c:pt idx="3">
                  <c:v>Выпуск 2020</c:v>
                </c:pt>
                <c:pt idx="4">
                  <c:v>Выпуск 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63</c:v>
                </c:pt>
                <c:pt idx="1">
                  <c:v>35</c:v>
                </c:pt>
                <c:pt idx="2">
                  <c:v>29</c:v>
                </c:pt>
                <c:pt idx="3">
                  <c:v>26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7D-46E0-976B-8C1B3BD9202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Выпуск 2017</c:v>
                </c:pt>
                <c:pt idx="1">
                  <c:v>Выпуск 2018</c:v>
                </c:pt>
                <c:pt idx="2">
                  <c:v>Выпуск 2019</c:v>
                </c:pt>
                <c:pt idx="3">
                  <c:v>Выпуск 2020</c:v>
                </c:pt>
                <c:pt idx="4">
                  <c:v>Выпуск 2021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50</c:v>
                </c:pt>
                <c:pt idx="1">
                  <c:v>24</c:v>
                </c:pt>
                <c:pt idx="2">
                  <c:v>22</c:v>
                </c:pt>
                <c:pt idx="3">
                  <c:v>18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7D-46E0-976B-8C1B3BD920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96613600"/>
        <c:axId val="1611608256"/>
      </c:barChart>
      <c:catAx>
        <c:axId val="1296613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1608256"/>
        <c:crosses val="autoZero"/>
        <c:auto val="1"/>
        <c:lblAlgn val="ctr"/>
        <c:lblOffset val="100"/>
        <c:noMultiLvlLbl val="0"/>
      </c:catAx>
      <c:valAx>
        <c:axId val="16116082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9661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4E58E-3646-495C-A669-1BB559BB1F41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19472FC-5081-4AC3-90C5-51385618BB70}">
      <dgm:prSet phldrT="[Текст]" phldr="1"/>
      <dgm:spPr/>
      <dgm:t>
        <a:bodyPr/>
        <a:lstStyle/>
        <a:p>
          <a:endParaRPr lang="ru-RU" dirty="0"/>
        </a:p>
      </dgm:t>
    </dgm:pt>
    <dgm:pt modelId="{258E1CFC-F719-451C-B1C8-7F813AEA0CA1}" type="parTrans" cxnId="{1488FAB6-9EAC-45C3-944C-E96DF10C7D8C}">
      <dgm:prSet/>
      <dgm:spPr/>
      <dgm:t>
        <a:bodyPr/>
        <a:lstStyle/>
        <a:p>
          <a:endParaRPr lang="ru-RU"/>
        </a:p>
      </dgm:t>
    </dgm:pt>
    <dgm:pt modelId="{9558DE74-770A-4BA6-B557-848911CDFAE6}" type="sibTrans" cxnId="{1488FAB6-9EAC-45C3-944C-E96DF10C7D8C}">
      <dgm:prSet/>
      <dgm:spPr/>
      <dgm:t>
        <a:bodyPr/>
        <a:lstStyle/>
        <a:p>
          <a:endParaRPr lang="ru-RU"/>
        </a:p>
      </dgm:t>
    </dgm:pt>
    <dgm:pt modelId="{7B65EB7F-60CE-416E-843B-FF92AB3AB14E}">
      <dgm:prSet phldrT="[Текст]"/>
      <dgm:spPr/>
      <dgm:t>
        <a:bodyPr/>
        <a:lstStyle/>
        <a:p>
          <a:r>
            <a:rPr lang="ru-RU" dirty="0"/>
            <a:t>1. За последние 3 года в СПО поступило 1,2 млн. чел</a:t>
          </a:r>
        </a:p>
      </dgm:t>
    </dgm:pt>
    <dgm:pt modelId="{92D3F032-FD35-4932-9F2D-170D160EA6A6}" type="parTrans" cxnId="{4A32831A-3A8C-423E-9B2E-975D8BE44231}">
      <dgm:prSet/>
      <dgm:spPr/>
      <dgm:t>
        <a:bodyPr/>
        <a:lstStyle/>
        <a:p>
          <a:endParaRPr lang="ru-RU"/>
        </a:p>
      </dgm:t>
    </dgm:pt>
    <dgm:pt modelId="{CE8ED3AC-BA8D-43EA-84FE-52C9041B66D9}" type="sibTrans" cxnId="{4A32831A-3A8C-423E-9B2E-975D8BE44231}">
      <dgm:prSet/>
      <dgm:spPr/>
      <dgm:t>
        <a:bodyPr/>
        <a:lstStyle/>
        <a:p>
          <a:endParaRPr lang="ru-RU"/>
        </a:p>
      </dgm:t>
    </dgm:pt>
    <dgm:pt modelId="{EB3500EB-0068-4042-90B3-939A22F7F53C}">
      <dgm:prSet phldrT="[Текст]"/>
      <dgm:spPr/>
      <dgm:t>
        <a:bodyPr/>
        <a:lstStyle/>
        <a:p>
          <a:r>
            <a:rPr lang="ru-RU" dirty="0"/>
            <a:t>2. В 2021 году 61% девятиклассников выбрали Колледжи/Техникумы (в 2003 году – 12%)</a:t>
          </a:r>
        </a:p>
      </dgm:t>
    </dgm:pt>
    <dgm:pt modelId="{C65D3336-B7D7-40FD-A147-5097884E8CCA}" type="parTrans" cxnId="{2D7B619C-541E-4B09-A61B-1970B383E061}">
      <dgm:prSet/>
      <dgm:spPr/>
      <dgm:t>
        <a:bodyPr/>
        <a:lstStyle/>
        <a:p>
          <a:endParaRPr lang="ru-RU"/>
        </a:p>
      </dgm:t>
    </dgm:pt>
    <dgm:pt modelId="{0108F4F8-08DF-4C9E-B6B9-B541C8486D19}" type="sibTrans" cxnId="{2D7B619C-541E-4B09-A61B-1970B383E061}">
      <dgm:prSet/>
      <dgm:spPr/>
      <dgm:t>
        <a:bodyPr/>
        <a:lstStyle/>
        <a:p>
          <a:endParaRPr lang="ru-RU"/>
        </a:p>
      </dgm:t>
    </dgm:pt>
    <dgm:pt modelId="{F0FF8931-54BE-4069-A6B8-238EB52E166C}">
      <dgm:prSet phldrT="[Текст]"/>
      <dgm:spPr/>
      <dgm:t>
        <a:bodyPr/>
        <a:lstStyle/>
        <a:p>
          <a:endParaRPr lang="ru-RU" dirty="0"/>
        </a:p>
      </dgm:t>
    </dgm:pt>
    <dgm:pt modelId="{08199400-9795-4467-92A9-00BFBD3D6E38}" type="parTrans" cxnId="{A55778EB-F711-4CA0-A729-6AB941BE4715}">
      <dgm:prSet/>
      <dgm:spPr/>
      <dgm:t>
        <a:bodyPr/>
        <a:lstStyle/>
        <a:p>
          <a:endParaRPr lang="ru-RU"/>
        </a:p>
      </dgm:t>
    </dgm:pt>
    <dgm:pt modelId="{BFD0BF54-8660-453E-978B-9DBC3E3BEEF8}" type="sibTrans" cxnId="{A55778EB-F711-4CA0-A729-6AB941BE4715}">
      <dgm:prSet/>
      <dgm:spPr/>
      <dgm:t>
        <a:bodyPr/>
        <a:lstStyle/>
        <a:p>
          <a:endParaRPr lang="ru-RU"/>
        </a:p>
      </dgm:t>
    </dgm:pt>
    <dgm:pt modelId="{FCBD5209-DB66-45A1-8040-C52E4B77DC02}" type="pres">
      <dgm:prSet presAssocID="{6064E58E-3646-495C-A669-1BB559BB1F41}" presName="vert0" presStyleCnt="0">
        <dgm:presLayoutVars>
          <dgm:dir/>
          <dgm:animOne val="branch"/>
          <dgm:animLvl val="lvl"/>
        </dgm:presLayoutVars>
      </dgm:prSet>
      <dgm:spPr/>
    </dgm:pt>
    <dgm:pt modelId="{6402AF0A-9A74-4A90-AF8F-12FD70A42768}" type="pres">
      <dgm:prSet presAssocID="{B19472FC-5081-4AC3-90C5-51385618BB70}" presName="thickLine" presStyleLbl="alignNode1" presStyleIdx="0" presStyleCnt="1"/>
      <dgm:spPr/>
    </dgm:pt>
    <dgm:pt modelId="{C7AB8A23-F576-4C60-9B2E-6FE64AE1C16D}" type="pres">
      <dgm:prSet presAssocID="{B19472FC-5081-4AC3-90C5-51385618BB70}" presName="horz1" presStyleCnt="0"/>
      <dgm:spPr/>
    </dgm:pt>
    <dgm:pt modelId="{05BB1557-9D96-45FC-BFE0-E2568A562FD3}" type="pres">
      <dgm:prSet presAssocID="{B19472FC-5081-4AC3-90C5-51385618BB70}" presName="tx1" presStyleLbl="revTx" presStyleIdx="0" presStyleCnt="4"/>
      <dgm:spPr/>
    </dgm:pt>
    <dgm:pt modelId="{91155BA2-33FC-47D9-8230-494CC6124008}" type="pres">
      <dgm:prSet presAssocID="{B19472FC-5081-4AC3-90C5-51385618BB70}" presName="vert1" presStyleCnt="0"/>
      <dgm:spPr/>
    </dgm:pt>
    <dgm:pt modelId="{0A8C407E-085A-409D-AF69-99B0BD434120}" type="pres">
      <dgm:prSet presAssocID="{7B65EB7F-60CE-416E-843B-FF92AB3AB14E}" presName="vertSpace2a" presStyleCnt="0"/>
      <dgm:spPr/>
    </dgm:pt>
    <dgm:pt modelId="{9B07DDD3-73BF-4E80-A7D3-DA265CB9E7C2}" type="pres">
      <dgm:prSet presAssocID="{7B65EB7F-60CE-416E-843B-FF92AB3AB14E}" presName="horz2" presStyleCnt="0"/>
      <dgm:spPr/>
    </dgm:pt>
    <dgm:pt modelId="{45980ACF-8FC6-44FB-8285-BEB70DA89220}" type="pres">
      <dgm:prSet presAssocID="{7B65EB7F-60CE-416E-843B-FF92AB3AB14E}" presName="horzSpace2" presStyleCnt="0"/>
      <dgm:spPr/>
    </dgm:pt>
    <dgm:pt modelId="{53A2A6A9-E500-485D-B5EE-2BF09ADCBA31}" type="pres">
      <dgm:prSet presAssocID="{7B65EB7F-60CE-416E-843B-FF92AB3AB14E}" presName="tx2" presStyleLbl="revTx" presStyleIdx="1" presStyleCnt="4"/>
      <dgm:spPr/>
    </dgm:pt>
    <dgm:pt modelId="{C2C65AC9-4461-4127-B464-EFCCDCE6AE4F}" type="pres">
      <dgm:prSet presAssocID="{7B65EB7F-60CE-416E-843B-FF92AB3AB14E}" presName="vert2" presStyleCnt="0"/>
      <dgm:spPr/>
    </dgm:pt>
    <dgm:pt modelId="{D56067CF-F3F0-454C-9727-6CD0C108C69D}" type="pres">
      <dgm:prSet presAssocID="{7B65EB7F-60CE-416E-843B-FF92AB3AB14E}" presName="thinLine2b" presStyleLbl="callout" presStyleIdx="0" presStyleCnt="3"/>
      <dgm:spPr/>
    </dgm:pt>
    <dgm:pt modelId="{6091BBF8-F40F-445C-B8DB-9F413845DA63}" type="pres">
      <dgm:prSet presAssocID="{7B65EB7F-60CE-416E-843B-FF92AB3AB14E}" presName="vertSpace2b" presStyleCnt="0"/>
      <dgm:spPr/>
    </dgm:pt>
    <dgm:pt modelId="{473C515F-8166-42A4-A13F-FFBA5EF8DF88}" type="pres">
      <dgm:prSet presAssocID="{EB3500EB-0068-4042-90B3-939A22F7F53C}" presName="horz2" presStyleCnt="0"/>
      <dgm:spPr/>
    </dgm:pt>
    <dgm:pt modelId="{30BEFDC3-1217-4CBA-B783-C1C336282986}" type="pres">
      <dgm:prSet presAssocID="{EB3500EB-0068-4042-90B3-939A22F7F53C}" presName="horzSpace2" presStyleCnt="0"/>
      <dgm:spPr/>
    </dgm:pt>
    <dgm:pt modelId="{898A4E5A-C0B1-4C4E-B3B3-9161F88A33A2}" type="pres">
      <dgm:prSet presAssocID="{EB3500EB-0068-4042-90B3-939A22F7F53C}" presName="tx2" presStyleLbl="revTx" presStyleIdx="2" presStyleCnt="4"/>
      <dgm:spPr/>
    </dgm:pt>
    <dgm:pt modelId="{CB44D453-A400-46F7-9ACA-DB242226BD35}" type="pres">
      <dgm:prSet presAssocID="{EB3500EB-0068-4042-90B3-939A22F7F53C}" presName="vert2" presStyleCnt="0"/>
      <dgm:spPr/>
    </dgm:pt>
    <dgm:pt modelId="{274E63DF-00B4-4535-B067-FF7B213AC648}" type="pres">
      <dgm:prSet presAssocID="{EB3500EB-0068-4042-90B3-939A22F7F53C}" presName="thinLine2b" presStyleLbl="callout" presStyleIdx="1" presStyleCnt="3"/>
      <dgm:spPr/>
    </dgm:pt>
    <dgm:pt modelId="{2BDB01B1-2527-4578-9F26-E129F55A5596}" type="pres">
      <dgm:prSet presAssocID="{EB3500EB-0068-4042-90B3-939A22F7F53C}" presName="vertSpace2b" presStyleCnt="0"/>
      <dgm:spPr/>
    </dgm:pt>
    <dgm:pt modelId="{252B1291-FB02-47C5-A708-D47F21AFAE4C}" type="pres">
      <dgm:prSet presAssocID="{F0FF8931-54BE-4069-A6B8-238EB52E166C}" presName="horz2" presStyleCnt="0"/>
      <dgm:spPr/>
    </dgm:pt>
    <dgm:pt modelId="{6BC39390-CA86-4AAC-8F9F-AD1C5F331F1C}" type="pres">
      <dgm:prSet presAssocID="{F0FF8931-54BE-4069-A6B8-238EB52E166C}" presName="horzSpace2" presStyleCnt="0"/>
      <dgm:spPr/>
    </dgm:pt>
    <dgm:pt modelId="{69055252-EF6C-4ACA-A245-A1762CC73FD7}" type="pres">
      <dgm:prSet presAssocID="{F0FF8931-54BE-4069-A6B8-238EB52E166C}" presName="tx2" presStyleLbl="revTx" presStyleIdx="3" presStyleCnt="4"/>
      <dgm:spPr/>
    </dgm:pt>
    <dgm:pt modelId="{520373D7-DB60-4601-85AD-745B0A69A474}" type="pres">
      <dgm:prSet presAssocID="{F0FF8931-54BE-4069-A6B8-238EB52E166C}" presName="vert2" presStyleCnt="0"/>
      <dgm:spPr/>
    </dgm:pt>
    <dgm:pt modelId="{DFF63B64-FE0C-48CE-BA1E-E12646E23F1E}" type="pres">
      <dgm:prSet presAssocID="{F0FF8931-54BE-4069-A6B8-238EB52E166C}" presName="thinLine2b" presStyleLbl="callout" presStyleIdx="2" presStyleCnt="3"/>
      <dgm:spPr/>
    </dgm:pt>
    <dgm:pt modelId="{17D20148-29BD-474C-8AF8-7F652F177A60}" type="pres">
      <dgm:prSet presAssocID="{F0FF8931-54BE-4069-A6B8-238EB52E166C}" presName="vertSpace2b" presStyleCnt="0"/>
      <dgm:spPr/>
    </dgm:pt>
  </dgm:ptLst>
  <dgm:cxnLst>
    <dgm:cxn modelId="{EB591D11-8D0E-4679-A514-C454ECF5A78B}" type="presOf" srcId="{6064E58E-3646-495C-A669-1BB559BB1F41}" destId="{FCBD5209-DB66-45A1-8040-C52E4B77DC02}" srcOrd="0" destOrd="0" presId="urn:microsoft.com/office/officeart/2008/layout/LinedList"/>
    <dgm:cxn modelId="{4A32831A-3A8C-423E-9B2E-975D8BE44231}" srcId="{B19472FC-5081-4AC3-90C5-51385618BB70}" destId="{7B65EB7F-60CE-416E-843B-FF92AB3AB14E}" srcOrd="0" destOrd="0" parTransId="{92D3F032-FD35-4932-9F2D-170D160EA6A6}" sibTransId="{CE8ED3AC-BA8D-43EA-84FE-52C9041B66D9}"/>
    <dgm:cxn modelId="{E2132757-455E-449C-9890-E9EE562FC980}" type="presOf" srcId="{7B65EB7F-60CE-416E-843B-FF92AB3AB14E}" destId="{53A2A6A9-E500-485D-B5EE-2BF09ADCBA31}" srcOrd="0" destOrd="0" presId="urn:microsoft.com/office/officeart/2008/layout/LinedList"/>
    <dgm:cxn modelId="{E6A12889-3F9C-4311-A55D-4C909E7F06C6}" type="presOf" srcId="{B19472FC-5081-4AC3-90C5-51385618BB70}" destId="{05BB1557-9D96-45FC-BFE0-E2568A562FD3}" srcOrd="0" destOrd="0" presId="urn:microsoft.com/office/officeart/2008/layout/LinedList"/>
    <dgm:cxn modelId="{2D7B619C-541E-4B09-A61B-1970B383E061}" srcId="{B19472FC-5081-4AC3-90C5-51385618BB70}" destId="{EB3500EB-0068-4042-90B3-939A22F7F53C}" srcOrd="1" destOrd="0" parTransId="{C65D3336-B7D7-40FD-A147-5097884E8CCA}" sibTransId="{0108F4F8-08DF-4C9E-B6B9-B541C8486D19}"/>
    <dgm:cxn modelId="{1488FAB6-9EAC-45C3-944C-E96DF10C7D8C}" srcId="{6064E58E-3646-495C-A669-1BB559BB1F41}" destId="{B19472FC-5081-4AC3-90C5-51385618BB70}" srcOrd="0" destOrd="0" parTransId="{258E1CFC-F719-451C-B1C8-7F813AEA0CA1}" sibTransId="{9558DE74-770A-4BA6-B557-848911CDFAE6}"/>
    <dgm:cxn modelId="{F24E9FBA-12FF-4226-BFE8-1CB8B4CA7DD9}" type="presOf" srcId="{F0FF8931-54BE-4069-A6B8-238EB52E166C}" destId="{69055252-EF6C-4ACA-A245-A1762CC73FD7}" srcOrd="0" destOrd="0" presId="urn:microsoft.com/office/officeart/2008/layout/LinedList"/>
    <dgm:cxn modelId="{A55778EB-F711-4CA0-A729-6AB941BE4715}" srcId="{B19472FC-5081-4AC3-90C5-51385618BB70}" destId="{F0FF8931-54BE-4069-A6B8-238EB52E166C}" srcOrd="2" destOrd="0" parTransId="{08199400-9795-4467-92A9-00BFBD3D6E38}" sibTransId="{BFD0BF54-8660-453E-978B-9DBC3E3BEEF8}"/>
    <dgm:cxn modelId="{3FDAD6F2-22D5-4266-AB8F-20088E4D4A89}" type="presOf" srcId="{EB3500EB-0068-4042-90B3-939A22F7F53C}" destId="{898A4E5A-C0B1-4C4E-B3B3-9161F88A33A2}" srcOrd="0" destOrd="0" presId="urn:microsoft.com/office/officeart/2008/layout/LinedList"/>
    <dgm:cxn modelId="{1122B6F9-63AC-4D5E-AE30-E25F7620B54F}" type="presParOf" srcId="{FCBD5209-DB66-45A1-8040-C52E4B77DC02}" destId="{6402AF0A-9A74-4A90-AF8F-12FD70A42768}" srcOrd="0" destOrd="0" presId="urn:microsoft.com/office/officeart/2008/layout/LinedList"/>
    <dgm:cxn modelId="{E2BEE2F2-B231-495D-8CB7-1EC8ECCB9CA2}" type="presParOf" srcId="{FCBD5209-DB66-45A1-8040-C52E4B77DC02}" destId="{C7AB8A23-F576-4C60-9B2E-6FE64AE1C16D}" srcOrd="1" destOrd="0" presId="urn:microsoft.com/office/officeart/2008/layout/LinedList"/>
    <dgm:cxn modelId="{CE41CE8B-654D-436A-B586-44CA83A62B30}" type="presParOf" srcId="{C7AB8A23-F576-4C60-9B2E-6FE64AE1C16D}" destId="{05BB1557-9D96-45FC-BFE0-E2568A562FD3}" srcOrd="0" destOrd="0" presId="urn:microsoft.com/office/officeart/2008/layout/LinedList"/>
    <dgm:cxn modelId="{3BA4D0B3-88EF-4A72-93C7-90B6B45835B4}" type="presParOf" srcId="{C7AB8A23-F576-4C60-9B2E-6FE64AE1C16D}" destId="{91155BA2-33FC-47D9-8230-494CC6124008}" srcOrd="1" destOrd="0" presId="urn:microsoft.com/office/officeart/2008/layout/LinedList"/>
    <dgm:cxn modelId="{DBA90BB8-AE75-49A8-A308-7E75282E7A97}" type="presParOf" srcId="{91155BA2-33FC-47D9-8230-494CC6124008}" destId="{0A8C407E-085A-409D-AF69-99B0BD434120}" srcOrd="0" destOrd="0" presId="urn:microsoft.com/office/officeart/2008/layout/LinedList"/>
    <dgm:cxn modelId="{86291E39-9ACD-462E-8763-A801876619F8}" type="presParOf" srcId="{91155BA2-33FC-47D9-8230-494CC6124008}" destId="{9B07DDD3-73BF-4E80-A7D3-DA265CB9E7C2}" srcOrd="1" destOrd="0" presId="urn:microsoft.com/office/officeart/2008/layout/LinedList"/>
    <dgm:cxn modelId="{831064A6-DE3B-4F06-8E65-8370A6AE561D}" type="presParOf" srcId="{9B07DDD3-73BF-4E80-A7D3-DA265CB9E7C2}" destId="{45980ACF-8FC6-44FB-8285-BEB70DA89220}" srcOrd="0" destOrd="0" presId="urn:microsoft.com/office/officeart/2008/layout/LinedList"/>
    <dgm:cxn modelId="{C06B971E-AFEB-44EC-8AB4-E14D2E893DD9}" type="presParOf" srcId="{9B07DDD3-73BF-4E80-A7D3-DA265CB9E7C2}" destId="{53A2A6A9-E500-485D-B5EE-2BF09ADCBA31}" srcOrd="1" destOrd="0" presId="urn:microsoft.com/office/officeart/2008/layout/LinedList"/>
    <dgm:cxn modelId="{31273CAE-7C57-4B16-9793-BBDF58C8BFC2}" type="presParOf" srcId="{9B07DDD3-73BF-4E80-A7D3-DA265CB9E7C2}" destId="{C2C65AC9-4461-4127-B464-EFCCDCE6AE4F}" srcOrd="2" destOrd="0" presId="urn:microsoft.com/office/officeart/2008/layout/LinedList"/>
    <dgm:cxn modelId="{55FA5F88-2A71-4E2F-8B00-9F6DAF4F8DE8}" type="presParOf" srcId="{91155BA2-33FC-47D9-8230-494CC6124008}" destId="{D56067CF-F3F0-454C-9727-6CD0C108C69D}" srcOrd="2" destOrd="0" presId="urn:microsoft.com/office/officeart/2008/layout/LinedList"/>
    <dgm:cxn modelId="{62C50D0C-1F9E-4C17-A916-C01B5E184247}" type="presParOf" srcId="{91155BA2-33FC-47D9-8230-494CC6124008}" destId="{6091BBF8-F40F-445C-B8DB-9F413845DA63}" srcOrd="3" destOrd="0" presId="urn:microsoft.com/office/officeart/2008/layout/LinedList"/>
    <dgm:cxn modelId="{6FFED1E6-3E19-4DC3-87E7-4B7630291F99}" type="presParOf" srcId="{91155BA2-33FC-47D9-8230-494CC6124008}" destId="{473C515F-8166-42A4-A13F-FFBA5EF8DF88}" srcOrd="4" destOrd="0" presId="urn:microsoft.com/office/officeart/2008/layout/LinedList"/>
    <dgm:cxn modelId="{BE651545-42A8-438E-B2FC-D82F806F5A77}" type="presParOf" srcId="{473C515F-8166-42A4-A13F-FFBA5EF8DF88}" destId="{30BEFDC3-1217-4CBA-B783-C1C336282986}" srcOrd="0" destOrd="0" presId="urn:microsoft.com/office/officeart/2008/layout/LinedList"/>
    <dgm:cxn modelId="{045D0C54-FF74-49B8-8A41-6256079D39FF}" type="presParOf" srcId="{473C515F-8166-42A4-A13F-FFBA5EF8DF88}" destId="{898A4E5A-C0B1-4C4E-B3B3-9161F88A33A2}" srcOrd="1" destOrd="0" presId="urn:microsoft.com/office/officeart/2008/layout/LinedList"/>
    <dgm:cxn modelId="{B4749EC4-F15A-48F5-9699-8F5BB01467B9}" type="presParOf" srcId="{473C515F-8166-42A4-A13F-FFBA5EF8DF88}" destId="{CB44D453-A400-46F7-9ACA-DB242226BD35}" srcOrd="2" destOrd="0" presId="urn:microsoft.com/office/officeart/2008/layout/LinedList"/>
    <dgm:cxn modelId="{7EDF4CBE-06F6-4DD5-AB5C-B88BF00FD8A2}" type="presParOf" srcId="{91155BA2-33FC-47D9-8230-494CC6124008}" destId="{274E63DF-00B4-4535-B067-FF7B213AC648}" srcOrd="5" destOrd="0" presId="urn:microsoft.com/office/officeart/2008/layout/LinedList"/>
    <dgm:cxn modelId="{1CB221F3-5751-4C04-8088-7FB4C3E82FDE}" type="presParOf" srcId="{91155BA2-33FC-47D9-8230-494CC6124008}" destId="{2BDB01B1-2527-4578-9F26-E129F55A5596}" srcOrd="6" destOrd="0" presId="urn:microsoft.com/office/officeart/2008/layout/LinedList"/>
    <dgm:cxn modelId="{BCFD6FFA-5A71-45CF-9E30-3BBE2378C924}" type="presParOf" srcId="{91155BA2-33FC-47D9-8230-494CC6124008}" destId="{252B1291-FB02-47C5-A708-D47F21AFAE4C}" srcOrd="7" destOrd="0" presId="urn:microsoft.com/office/officeart/2008/layout/LinedList"/>
    <dgm:cxn modelId="{C6CDA676-8554-4391-AE73-AA3311962293}" type="presParOf" srcId="{252B1291-FB02-47C5-A708-D47F21AFAE4C}" destId="{6BC39390-CA86-4AAC-8F9F-AD1C5F331F1C}" srcOrd="0" destOrd="0" presId="urn:microsoft.com/office/officeart/2008/layout/LinedList"/>
    <dgm:cxn modelId="{26B5ECCE-DF4A-42D3-BB8E-84DDA9355A74}" type="presParOf" srcId="{252B1291-FB02-47C5-A708-D47F21AFAE4C}" destId="{69055252-EF6C-4ACA-A245-A1762CC73FD7}" srcOrd="1" destOrd="0" presId="urn:microsoft.com/office/officeart/2008/layout/LinedList"/>
    <dgm:cxn modelId="{FEB07A1E-E6D0-47F0-8426-58A3CCE05A63}" type="presParOf" srcId="{252B1291-FB02-47C5-A708-D47F21AFAE4C}" destId="{520373D7-DB60-4601-85AD-745B0A69A474}" srcOrd="2" destOrd="0" presId="urn:microsoft.com/office/officeart/2008/layout/LinedList"/>
    <dgm:cxn modelId="{D61532B5-E1CF-4803-9F4A-62EA500B9CF4}" type="presParOf" srcId="{91155BA2-33FC-47D9-8230-494CC6124008}" destId="{DFF63B64-FE0C-48CE-BA1E-E12646E23F1E}" srcOrd="8" destOrd="0" presId="urn:microsoft.com/office/officeart/2008/layout/LinedList"/>
    <dgm:cxn modelId="{58DEC194-918C-4B3A-86F5-708AC912FE6F}" type="presParOf" srcId="{91155BA2-33FC-47D9-8230-494CC6124008}" destId="{17D20148-29BD-474C-8AF8-7F652F177A6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2B664A-3EE4-400A-8A81-5CE59A5D56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00F96367-8559-4D52-8BBF-2AD75D1BE3B7}">
      <dgm:prSet phldrT="[Текст]"/>
      <dgm:spPr/>
      <dgm:t>
        <a:bodyPr/>
        <a:lstStyle/>
        <a:p>
          <a:r>
            <a:rPr lang="ru-RU" dirty="0"/>
            <a:t>Трудоустройство на предприятия и в организации </a:t>
          </a:r>
        </a:p>
      </dgm:t>
    </dgm:pt>
    <dgm:pt modelId="{6BC62B32-8B2B-4E1B-9D5B-B521F5B6110B}" type="parTrans" cxnId="{97136DB9-7A1B-4E10-9B51-A4CE42EF17B2}">
      <dgm:prSet/>
      <dgm:spPr/>
      <dgm:t>
        <a:bodyPr/>
        <a:lstStyle/>
        <a:p>
          <a:endParaRPr lang="ru-RU"/>
        </a:p>
      </dgm:t>
    </dgm:pt>
    <dgm:pt modelId="{36FB95FE-50D6-4EBA-BC62-43D219EA6F21}" type="sibTrans" cxnId="{97136DB9-7A1B-4E10-9B51-A4CE42EF17B2}">
      <dgm:prSet/>
      <dgm:spPr/>
      <dgm:t>
        <a:bodyPr/>
        <a:lstStyle/>
        <a:p>
          <a:endParaRPr lang="ru-RU"/>
        </a:p>
      </dgm:t>
    </dgm:pt>
    <dgm:pt modelId="{E3C8463C-78A2-4336-9E18-E189B9068ECB}">
      <dgm:prSet phldrT="[Текст]"/>
      <dgm:spPr/>
      <dgm:t>
        <a:bodyPr/>
        <a:lstStyle/>
        <a:p>
          <a:r>
            <a:rPr lang="ru-RU" dirty="0"/>
            <a:t>Армия (86% обучающихся Колледжа – юноши)</a:t>
          </a:r>
        </a:p>
      </dgm:t>
    </dgm:pt>
    <dgm:pt modelId="{1C859F7E-368E-47AE-96A2-E4B04298201E}" type="parTrans" cxnId="{9D0BEE79-BA9E-4306-939D-A53D6CF530E3}">
      <dgm:prSet/>
      <dgm:spPr/>
      <dgm:t>
        <a:bodyPr/>
        <a:lstStyle/>
        <a:p>
          <a:endParaRPr lang="ru-RU"/>
        </a:p>
      </dgm:t>
    </dgm:pt>
    <dgm:pt modelId="{4467B9B1-9C7E-4D17-A853-95BA16BC02CF}" type="sibTrans" cxnId="{9D0BEE79-BA9E-4306-939D-A53D6CF530E3}">
      <dgm:prSet/>
      <dgm:spPr/>
      <dgm:t>
        <a:bodyPr/>
        <a:lstStyle/>
        <a:p>
          <a:endParaRPr lang="ru-RU"/>
        </a:p>
      </dgm:t>
    </dgm:pt>
    <dgm:pt modelId="{4057A5FD-6E2A-4CD7-9F2F-42D38DF34B9F}">
      <dgm:prSet phldrT="[Текст]"/>
      <dgm:spPr/>
      <dgm:t>
        <a:bodyPr/>
        <a:lstStyle/>
        <a:p>
          <a:r>
            <a:rPr lang="ru-RU" dirty="0"/>
            <a:t>Получение высшего образования (поступление в ВУЗы по упрощённой схеме)</a:t>
          </a:r>
        </a:p>
      </dgm:t>
    </dgm:pt>
    <dgm:pt modelId="{B8A21C32-1CD9-4F6D-B15D-557790322C98}" type="parTrans" cxnId="{43ECE03A-9E35-47E5-9E78-83F060AC083C}">
      <dgm:prSet/>
      <dgm:spPr/>
      <dgm:t>
        <a:bodyPr/>
        <a:lstStyle/>
        <a:p>
          <a:endParaRPr lang="ru-RU"/>
        </a:p>
      </dgm:t>
    </dgm:pt>
    <dgm:pt modelId="{C234C068-B2DE-405F-860E-83C444748972}" type="sibTrans" cxnId="{43ECE03A-9E35-47E5-9E78-83F060AC083C}">
      <dgm:prSet/>
      <dgm:spPr/>
      <dgm:t>
        <a:bodyPr/>
        <a:lstStyle/>
        <a:p>
          <a:endParaRPr lang="ru-RU"/>
        </a:p>
      </dgm:t>
    </dgm:pt>
    <dgm:pt modelId="{05BD9B42-9A8F-4679-A005-5E9783A8E31B}">
      <dgm:prSet phldrT="[Текст]"/>
      <dgm:spPr/>
      <dgm:t>
        <a:bodyPr/>
        <a:lstStyle/>
        <a:p>
          <a:r>
            <a:rPr lang="ru-RU" dirty="0"/>
            <a:t>Бизнес, ИП</a:t>
          </a:r>
        </a:p>
      </dgm:t>
    </dgm:pt>
    <dgm:pt modelId="{C3C2D271-FFE7-43F5-A25D-238B2CF63B87}" type="parTrans" cxnId="{922C2A00-BAE1-4947-9EB8-14BE90A50815}">
      <dgm:prSet/>
      <dgm:spPr/>
      <dgm:t>
        <a:bodyPr/>
        <a:lstStyle/>
        <a:p>
          <a:endParaRPr lang="ru-RU"/>
        </a:p>
      </dgm:t>
    </dgm:pt>
    <dgm:pt modelId="{4A749A56-82C0-4728-8AB3-0B86B35D6CDA}" type="sibTrans" cxnId="{922C2A00-BAE1-4947-9EB8-14BE90A50815}">
      <dgm:prSet/>
      <dgm:spPr/>
      <dgm:t>
        <a:bodyPr/>
        <a:lstStyle/>
        <a:p>
          <a:endParaRPr lang="ru-RU"/>
        </a:p>
      </dgm:t>
    </dgm:pt>
    <dgm:pt modelId="{8F752375-8EC4-42FC-9B7F-77412E0ED50E}" type="pres">
      <dgm:prSet presAssocID="{622B664A-3EE4-400A-8A81-5CE59A5D567F}" presName="Name0" presStyleCnt="0">
        <dgm:presLayoutVars>
          <dgm:chMax val="7"/>
          <dgm:chPref val="7"/>
          <dgm:dir/>
        </dgm:presLayoutVars>
      </dgm:prSet>
      <dgm:spPr/>
    </dgm:pt>
    <dgm:pt modelId="{221D3574-A0C3-4F08-A641-FB008CB58CC7}" type="pres">
      <dgm:prSet presAssocID="{622B664A-3EE4-400A-8A81-5CE59A5D567F}" presName="Name1" presStyleCnt="0"/>
      <dgm:spPr/>
    </dgm:pt>
    <dgm:pt modelId="{3AD9CAFE-168F-4A51-AECE-EE7FF86BD513}" type="pres">
      <dgm:prSet presAssocID="{622B664A-3EE4-400A-8A81-5CE59A5D567F}" presName="cycle" presStyleCnt="0"/>
      <dgm:spPr/>
    </dgm:pt>
    <dgm:pt modelId="{A8DE1BEA-DF29-4FD7-B2E9-FE1B83AB06C3}" type="pres">
      <dgm:prSet presAssocID="{622B664A-3EE4-400A-8A81-5CE59A5D567F}" presName="srcNode" presStyleLbl="node1" presStyleIdx="0" presStyleCnt="4"/>
      <dgm:spPr/>
    </dgm:pt>
    <dgm:pt modelId="{C1972D70-B215-4CE7-AC9D-7714DB0117AC}" type="pres">
      <dgm:prSet presAssocID="{622B664A-3EE4-400A-8A81-5CE59A5D567F}" presName="conn" presStyleLbl="parChTrans1D2" presStyleIdx="0" presStyleCnt="1"/>
      <dgm:spPr/>
    </dgm:pt>
    <dgm:pt modelId="{91D51083-F622-4C8E-AE63-DE153D86A0FE}" type="pres">
      <dgm:prSet presAssocID="{622B664A-3EE4-400A-8A81-5CE59A5D567F}" presName="extraNode" presStyleLbl="node1" presStyleIdx="0" presStyleCnt="4"/>
      <dgm:spPr/>
    </dgm:pt>
    <dgm:pt modelId="{87969411-9A0A-40A8-9FEA-A561B7532B80}" type="pres">
      <dgm:prSet presAssocID="{622B664A-3EE4-400A-8A81-5CE59A5D567F}" presName="dstNode" presStyleLbl="node1" presStyleIdx="0" presStyleCnt="4"/>
      <dgm:spPr/>
    </dgm:pt>
    <dgm:pt modelId="{8D0BC18D-3708-4FEE-A044-9FD2FD2E8255}" type="pres">
      <dgm:prSet presAssocID="{00F96367-8559-4D52-8BBF-2AD75D1BE3B7}" presName="text_1" presStyleLbl="node1" presStyleIdx="0" presStyleCnt="4">
        <dgm:presLayoutVars>
          <dgm:bulletEnabled val="1"/>
        </dgm:presLayoutVars>
      </dgm:prSet>
      <dgm:spPr/>
    </dgm:pt>
    <dgm:pt modelId="{AE186807-D91F-4B14-8078-F24D519F936D}" type="pres">
      <dgm:prSet presAssocID="{00F96367-8559-4D52-8BBF-2AD75D1BE3B7}" presName="accent_1" presStyleCnt="0"/>
      <dgm:spPr/>
    </dgm:pt>
    <dgm:pt modelId="{1DC30E46-51FF-4E92-B272-E756B6233A88}" type="pres">
      <dgm:prSet presAssocID="{00F96367-8559-4D52-8BBF-2AD75D1BE3B7}" presName="accentRepeatNode" presStyleLbl="solidFgAcc1" presStyleIdx="0" presStyleCnt="4"/>
      <dgm:spPr/>
    </dgm:pt>
    <dgm:pt modelId="{839721FB-2586-402F-99B7-4DA0C2ADD390}" type="pres">
      <dgm:prSet presAssocID="{E3C8463C-78A2-4336-9E18-E189B9068ECB}" presName="text_2" presStyleLbl="node1" presStyleIdx="1" presStyleCnt="4">
        <dgm:presLayoutVars>
          <dgm:bulletEnabled val="1"/>
        </dgm:presLayoutVars>
      </dgm:prSet>
      <dgm:spPr/>
    </dgm:pt>
    <dgm:pt modelId="{D3ED2C2E-4DEB-4F72-90B0-DB1BBAFF32B4}" type="pres">
      <dgm:prSet presAssocID="{E3C8463C-78A2-4336-9E18-E189B9068ECB}" presName="accent_2" presStyleCnt="0"/>
      <dgm:spPr/>
    </dgm:pt>
    <dgm:pt modelId="{36D06494-5B0D-4D41-B0A9-7C3A27001573}" type="pres">
      <dgm:prSet presAssocID="{E3C8463C-78A2-4336-9E18-E189B9068ECB}" presName="accentRepeatNode" presStyleLbl="solidFgAcc1" presStyleIdx="1" presStyleCnt="4"/>
      <dgm:spPr/>
    </dgm:pt>
    <dgm:pt modelId="{0C88929C-28A7-4C3E-9E20-8447FBA59D09}" type="pres">
      <dgm:prSet presAssocID="{4057A5FD-6E2A-4CD7-9F2F-42D38DF34B9F}" presName="text_3" presStyleLbl="node1" presStyleIdx="2" presStyleCnt="4">
        <dgm:presLayoutVars>
          <dgm:bulletEnabled val="1"/>
        </dgm:presLayoutVars>
      </dgm:prSet>
      <dgm:spPr/>
    </dgm:pt>
    <dgm:pt modelId="{DD553EA0-74A4-43C4-B500-0500C9CEC147}" type="pres">
      <dgm:prSet presAssocID="{4057A5FD-6E2A-4CD7-9F2F-42D38DF34B9F}" presName="accent_3" presStyleCnt="0"/>
      <dgm:spPr/>
    </dgm:pt>
    <dgm:pt modelId="{D771937A-699F-4B31-AF3D-47954A0DCC8A}" type="pres">
      <dgm:prSet presAssocID="{4057A5FD-6E2A-4CD7-9F2F-42D38DF34B9F}" presName="accentRepeatNode" presStyleLbl="solidFgAcc1" presStyleIdx="2" presStyleCnt="4"/>
      <dgm:spPr/>
    </dgm:pt>
    <dgm:pt modelId="{CA4BFD86-1636-4D73-8176-FE33F18AE723}" type="pres">
      <dgm:prSet presAssocID="{05BD9B42-9A8F-4679-A005-5E9783A8E31B}" presName="text_4" presStyleLbl="node1" presStyleIdx="3" presStyleCnt="4" custLinFactNeighborX="256" custLinFactNeighborY="1143">
        <dgm:presLayoutVars>
          <dgm:bulletEnabled val="1"/>
        </dgm:presLayoutVars>
      </dgm:prSet>
      <dgm:spPr/>
    </dgm:pt>
    <dgm:pt modelId="{3E2D9BA0-0DF4-403E-B974-FEF6499E3A18}" type="pres">
      <dgm:prSet presAssocID="{05BD9B42-9A8F-4679-A005-5E9783A8E31B}" presName="accent_4" presStyleCnt="0"/>
      <dgm:spPr/>
    </dgm:pt>
    <dgm:pt modelId="{3FF8BB4C-B73B-452B-9EBD-60EFF85C8299}" type="pres">
      <dgm:prSet presAssocID="{05BD9B42-9A8F-4679-A005-5E9783A8E31B}" presName="accentRepeatNode" presStyleLbl="solidFgAcc1" presStyleIdx="3" presStyleCnt="4"/>
      <dgm:spPr/>
    </dgm:pt>
  </dgm:ptLst>
  <dgm:cxnLst>
    <dgm:cxn modelId="{922C2A00-BAE1-4947-9EB8-14BE90A50815}" srcId="{622B664A-3EE4-400A-8A81-5CE59A5D567F}" destId="{05BD9B42-9A8F-4679-A005-5E9783A8E31B}" srcOrd="3" destOrd="0" parTransId="{C3C2D271-FFE7-43F5-A25D-238B2CF63B87}" sibTransId="{4A749A56-82C0-4728-8AB3-0B86B35D6CDA}"/>
    <dgm:cxn modelId="{156F7A20-E7BD-4909-BCC9-2D787ECF9BD9}" type="presOf" srcId="{05BD9B42-9A8F-4679-A005-5E9783A8E31B}" destId="{CA4BFD86-1636-4D73-8176-FE33F18AE723}" srcOrd="0" destOrd="0" presId="urn:microsoft.com/office/officeart/2008/layout/VerticalCurvedList"/>
    <dgm:cxn modelId="{43ECE03A-9E35-47E5-9E78-83F060AC083C}" srcId="{622B664A-3EE4-400A-8A81-5CE59A5D567F}" destId="{4057A5FD-6E2A-4CD7-9F2F-42D38DF34B9F}" srcOrd="2" destOrd="0" parTransId="{B8A21C32-1CD9-4F6D-B15D-557790322C98}" sibTransId="{C234C068-B2DE-405F-860E-83C444748972}"/>
    <dgm:cxn modelId="{3BB46B54-7211-4BEC-8BF1-34B75F256436}" type="presOf" srcId="{E3C8463C-78A2-4336-9E18-E189B9068ECB}" destId="{839721FB-2586-402F-99B7-4DA0C2ADD390}" srcOrd="0" destOrd="0" presId="urn:microsoft.com/office/officeart/2008/layout/VerticalCurvedList"/>
    <dgm:cxn modelId="{9D0BEE79-BA9E-4306-939D-A53D6CF530E3}" srcId="{622B664A-3EE4-400A-8A81-5CE59A5D567F}" destId="{E3C8463C-78A2-4336-9E18-E189B9068ECB}" srcOrd="1" destOrd="0" parTransId="{1C859F7E-368E-47AE-96A2-E4B04298201E}" sibTransId="{4467B9B1-9C7E-4D17-A853-95BA16BC02CF}"/>
    <dgm:cxn modelId="{1D9B617D-ABAD-4219-B52F-CB18762E3D73}" type="presOf" srcId="{00F96367-8559-4D52-8BBF-2AD75D1BE3B7}" destId="{8D0BC18D-3708-4FEE-A044-9FD2FD2E8255}" srcOrd="0" destOrd="0" presId="urn:microsoft.com/office/officeart/2008/layout/VerticalCurvedList"/>
    <dgm:cxn modelId="{0A33409A-F908-4405-B49C-6BE188C56FAC}" type="presOf" srcId="{4057A5FD-6E2A-4CD7-9F2F-42D38DF34B9F}" destId="{0C88929C-28A7-4C3E-9E20-8447FBA59D09}" srcOrd="0" destOrd="0" presId="urn:microsoft.com/office/officeart/2008/layout/VerticalCurvedList"/>
    <dgm:cxn modelId="{60E304AB-2EB0-4BAC-B54B-C8E24623ACE1}" type="presOf" srcId="{622B664A-3EE4-400A-8A81-5CE59A5D567F}" destId="{8F752375-8EC4-42FC-9B7F-77412E0ED50E}" srcOrd="0" destOrd="0" presId="urn:microsoft.com/office/officeart/2008/layout/VerticalCurvedList"/>
    <dgm:cxn modelId="{97136DB9-7A1B-4E10-9B51-A4CE42EF17B2}" srcId="{622B664A-3EE4-400A-8A81-5CE59A5D567F}" destId="{00F96367-8559-4D52-8BBF-2AD75D1BE3B7}" srcOrd="0" destOrd="0" parTransId="{6BC62B32-8B2B-4E1B-9D5B-B521F5B6110B}" sibTransId="{36FB95FE-50D6-4EBA-BC62-43D219EA6F21}"/>
    <dgm:cxn modelId="{5C29A7C8-629E-4705-A98D-F8C68CA0BE06}" type="presOf" srcId="{36FB95FE-50D6-4EBA-BC62-43D219EA6F21}" destId="{C1972D70-B215-4CE7-AC9D-7714DB0117AC}" srcOrd="0" destOrd="0" presId="urn:microsoft.com/office/officeart/2008/layout/VerticalCurvedList"/>
    <dgm:cxn modelId="{12C96AC5-CEAF-4996-95BB-E70EE721A537}" type="presParOf" srcId="{8F752375-8EC4-42FC-9B7F-77412E0ED50E}" destId="{221D3574-A0C3-4F08-A641-FB008CB58CC7}" srcOrd="0" destOrd="0" presId="urn:microsoft.com/office/officeart/2008/layout/VerticalCurvedList"/>
    <dgm:cxn modelId="{36FB5CEB-B9BB-4042-B353-8DB43A325EB0}" type="presParOf" srcId="{221D3574-A0C3-4F08-A641-FB008CB58CC7}" destId="{3AD9CAFE-168F-4A51-AECE-EE7FF86BD513}" srcOrd="0" destOrd="0" presId="urn:microsoft.com/office/officeart/2008/layout/VerticalCurvedList"/>
    <dgm:cxn modelId="{8F49A2EF-A59B-476D-B9A3-645C429A3F3A}" type="presParOf" srcId="{3AD9CAFE-168F-4A51-AECE-EE7FF86BD513}" destId="{A8DE1BEA-DF29-4FD7-B2E9-FE1B83AB06C3}" srcOrd="0" destOrd="0" presId="urn:microsoft.com/office/officeart/2008/layout/VerticalCurvedList"/>
    <dgm:cxn modelId="{392BD5B5-8FEA-4BE3-9830-01B2DF872F4E}" type="presParOf" srcId="{3AD9CAFE-168F-4A51-AECE-EE7FF86BD513}" destId="{C1972D70-B215-4CE7-AC9D-7714DB0117AC}" srcOrd="1" destOrd="0" presId="urn:microsoft.com/office/officeart/2008/layout/VerticalCurvedList"/>
    <dgm:cxn modelId="{44908107-4F56-46EC-B73D-3DD0EEC72D18}" type="presParOf" srcId="{3AD9CAFE-168F-4A51-AECE-EE7FF86BD513}" destId="{91D51083-F622-4C8E-AE63-DE153D86A0FE}" srcOrd="2" destOrd="0" presId="urn:microsoft.com/office/officeart/2008/layout/VerticalCurvedList"/>
    <dgm:cxn modelId="{EDA8EE4D-4F2C-47E7-81F9-B96C4B1571EB}" type="presParOf" srcId="{3AD9CAFE-168F-4A51-AECE-EE7FF86BD513}" destId="{87969411-9A0A-40A8-9FEA-A561B7532B80}" srcOrd="3" destOrd="0" presId="urn:microsoft.com/office/officeart/2008/layout/VerticalCurvedList"/>
    <dgm:cxn modelId="{58433D30-CA5B-437D-903F-B207A7232C4B}" type="presParOf" srcId="{221D3574-A0C3-4F08-A641-FB008CB58CC7}" destId="{8D0BC18D-3708-4FEE-A044-9FD2FD2E8255}" srcOrd="1" destOrd="0" presId="urn:microsoft.com/office/officeart/2008/layout/VerticalCurvedList"/>
    <dgm:cxn modelId="{73CB2B54-BAEC-461F-8F35-4449792F5E36}" type="presParOf" srcId="{221D3574-A0C3-4F08-A641-FB008CB58CC7}" destId="{AE186807-D91F-4B14-8078-F24D519F936D}" srcOrd="2" destOrd="0" presId="urn:microsoft.com/office/officeart/2008/layout/VerticalCurvedList"/>
    <dgm:cxn modelId="{6B184F9C-1963-409F-9A57-0C22945B757F}" type="presParOf" srcId="{AE186807-D91F-4B14-8078-F24D519F936D}" destId="{1DC30E46-51FF-4E92-B272-E756B6233A88}" srcOrd="0" destOrd="0" presId="urn:microsoft.com/office/officeart/2008/layout/VerticalCurvedList"/>
    <dgm:cxn modelId="{ADAAC320-3928-4456-BB36-BA0F7EC51970}" type="presParOf" srcId="{221D3574-A0C3-4F08-A641-FB008CB58CC7}" destId="{839721FB-2586-402F-99B7-4DA0C2ADD390}" srcOrd="3" destOrd="0" presId="urn:microsoft.com/office/officeart/2008/layout/VerticalCurvedList"/>
    <dgm:cxn modelId="{3D51206F-CDF5-497A-93C1-126A663BAB5D}" type="presParOf" srcId="{221D3574-A0C3-4F08-A641-FB008CB58CC7}" destId="{D3ED2C2E-4DEB-4F72-90B0-DB1BBAFF32B4}" srcOrd="4" destOrd="0" presId="urn:microsoft.com/office/officeart/2008/layout/VerticalCurvedList"/>
    <dgm:cxn modelId="{638DC4D7-5ACA-403F-B3E7-43CB2359437F}" type="presParOf" srcId="{D3ED2C2E-4DEB-4F72-90B0-DB1BBAFF32B4}" destId="{36D06494-5B0D-4D41-B0A9-7C3A27001573}" srcOrd="0" destOrd="0" presId="urn:microsoft.com/office/officeart/2008/layout/VerticalCurvedList"/>
    <dgm:cxn modelId="{DC77B5EB-7F7A-4627-9E6C-8E75697F9EA5}" type="presParOf" srcId="{221D3574-A0C3-4F08-A641-FB008CB58CC7}" destId="{0C88929C-28A7-4C3E-9E20-8447FBA59D09}" srcOrd="5" destOrd="0" presId="urn:microsoft.com/office/officeart/2008/layout/VerticalCurvedList"/>
    <dgm:cxn modelId="{D3F2F65A-C943-43DA-B9D8-8DAD317D445E}" type="presParOf" srcId="{221D3574-A0C3-4F08-A641-FB008CB58CC7}" destId="{DD553EA0-74A4-43C4-B500-0500C9CEC147}" srcOrd="6" destOrd="0" presId="urn:microsoft.com/office/officeart/2008/layout/VerticalCurvedList"/>
    <dgm:cxn modelId="{198D01DE-F948-43CB-A116-6F409EFC98E0}" type="presParOf" srcId="{DD553EA0-74A4-43C4-B500-0500C9CEC147}" destId="{D771937A-699F-4B31-AF3D-47954A0DCC8A}" srcOrd="0" destOrd="0" presId="urn:microsoft.com/office/officeart/2008/layout/VerticalCurvedList"/>
    <dgm:cxn modelId="{DE8F1860-BF6B-443C-8ADC-769718E47FD6}" type="presParOf" srcId="{221D3574-A0C3-4F08-A641-FB008CB58CC7}" destId="{CA4BFD86-1636-4D73-8176-FE33F18AE723}" srcOrd="7" destOrd="0" presId="urn:microsoft.com/office/officeart/2008/layout/VerticalCurvedList"/>
    <dgm:cxn modelId="{59FC8F3F-14C4-44D2-9C80-BB05B1702C1F}" type="presParOf" srcId="{221D3574-A0C3-4F08-A641-FB008CB58CC7}" destId="{3E2D9BA0-0DF4-403E-B974-FEF6499E3A18}" srcOrd="8" destOrd="0" presId="urn:microsoft.com/office/officeart/2008/layout/VerticalCurvedList"/>
    <dgm:cxn modelId="{EF3E6DF6-5E09-4278-8A22-C6B04B8C82FA}" type="presParOf" srcId="{3E2D9BA0-0DF4-403E-B974-FEF6499E3A18}" destId="{3FF8BB4C-B73B-452B-9EBD-60EFF85C82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DE4664-9A14-4367-9727-0BADA83116D7}" type="doc">
      <dgm:prSet loTypeId="urn:microsoft.com/office/officeart/2008/layout/SquareAccentLis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7941CCAC-85C3-483F-80A0-B2FA11600993}">
      <dgm:prSet phldrT="[Текст]" phldr="1"/>
      <dgm:spPr/>
      <dgm:t>
        <a:bodyPr/>
        <a:lstStyle/>
        <a:p>
          <a:endParaRPr lang="ru-RU" dirty="0"/>
        </a:p>
      </dgm:t>
    </dgm:pt>
    <dgm:pt modelId="{3EA1668A-E53D-4D3A-BEA1-F6381319B4E5}" type="parTrans" cxnId="{52EB97AD-7510-4E84-9065-9183864A4943}">
      <dgm:prSet/>
      <dgm:spPr/>
      <dgm:t>
        <a:bodyPr/>
        <a:lstStyle/>
        <a:p>
          <a:endParaRPr lang="ru-RU"/>
        </a:p>
      </dgm:t>
    </dgm:pt>
    <dgm:pt modelId="{5B65E6B6-E471-4325-AB23-2D5CDA09A369}" type="sibTrans" cxnId="{52EB97AD-7510-4E84-9065-9183864A4943}">
      <dgm:prSet/>
      <dgm:spPr/>
      <dgm:t>
        <a:bodyPr/>
        <a:lstStyle/>
        <a:p>
          <a:endParaRPr lang="ru-RU"/>
        </a:p>
      </dgm:t>
    </dgm:pt>
    <dgm:pt modelId="{2155E4FC-7BD9-47AA-90BD-CCC6941A84D4}">
      <dgm:prSet phldrT="[Текст]" custT="1"/>
      <dgm:spPr/>
      <dgm:t>
        <a:bodyPr/>
        <a:lstStyle/>
        <a:p>
          <a:r>
            <a:rPr lang="ru-RU" sz="1600" b="1" dirty="0"/>
            <a:t>Взаимосвязь с предприятиями, практика, трудоустройство</a:t>
          </a:r>
        </a:p>
      </dgm:t>
    </dgm:pt>
    <dgm:pt modelId="{59B54101-B3F1-43BB-A77E-DD0C5AC7853F}" type="parTrans" cxnId="{304FBA79-3ACD-4BE2-B83B-5A2CD54A05F6}">
      <dgm:prSet/>
      <dgm:spPr/>
      <dgm:t>
        <a:bodyPr/>
        <a:lstStyle/>
        <a:p>
          <a:endParaRPr lang="ru-RU"/>
        </a:p>
      </dgm:t>
    </dgm:pt>
    <dgm:pt modelId="{590FE937-54E0-4414-8658-29CE9598C788}" type="sibTrans" cxnId="{304FBA79-3ACD-4BE2-B83B-5A2CD54A05F6}">
      <dgm:prSet/>
      <dgm:spPr/>
      <dgm:t>
        <a:bodyPr/>
        <a:lstStyle/>
        <a:p>
          <a:endParaRPr lang="ru-RU"/>
        </a:p>
      </dgm:t>
    </dgm:pt>
    <dgm:pt modelId="{D3023CF2-9CAC-41B5-84FF-C6B7A69EF25B}">
      <dgm:prSet phldrT="[Текст]" custT="1"/>
      <dgm:spPr/>
      <dgm:t>
        <a:bodyPr/>
        <a:lstStyle/>
        <a:p>
          <a:r>
            <a:rPr lang="ru-RU" sz="1800" b="1" dirty="0"/>
            <a:t>Профессиональный преподавательский состав</a:t>
          </a:r>
        </a:p>
      </dgm:t>
    </dgm:pt>
    <dgm:pt modelId="{74393EE7-2834-463A-AA40-EC5AC5264B25}" type="parTrans" cxnId="{90C12A91-AEC2-4654-B54F-95F05C3BB2D3}">
      <dgm:prSet/>
      <dgm:spPr/>
      <dgm:t>
        <a:bodyPr/>
        <a:lstStyle/>
        <a:p>
          <a:endParaRPr lang="ru-RU"/>
        </a:p>
      </dgm:t>
    </dgm:pt>
    <dgm:pt modelId="{634DF1DB-790F-4085-B1D8-57ECD5C1E2BC}" type="sibTrans" cxnId="{90C12A91-AEC2-4654-B54F-95F05C3BB2D3}">
      <dgm:prSet/>
      <dgm:spPr/>
      <dgm:t>
        <a:bodyPr/>
        <a:lstStyle/>
        <a:p>
          <a:endParaRPr lang="ru-RU"/>
        </a:p>
      </dgm:t>
    </dgm:pt>
    <dgm:pt modelId="{6698E8B6-0C37-4C77-B217-8007E68FD304}">
      <dgm:prSet phldrT="[Текст]" custT="1"/>
      <dgm:spPr/>
      <dgm:t>
        <a:bodyPr/>
        <a:lstStyle/>
        <a:p>
          <a:r>
            <a:rPr lang="ru-RU" sz="1800" b="1" dirty="0"/>
            <a:t>Территориальная доступность</a:t>
          </a:r>
        </a:p>
      </dgm:t>
    </dgm:pt>
    <dgm:pt modelId="{B4D4F2D4-7D00-4C53-ADF0-3731128902ED}" type="parTrans" cxnId="{D608502A-48D0-4CEF-861D-C0E96C25130A}">
      <dgm:prSet/>
      <dgm:spPr/>
      <dgm:t>
        <a:bodyPr/>
        <a:lstStyle/>
        <a:p>
          <a:endParaRPr lang="ru-RU"/>
        </a:p>
      </dgm:t>
    </dgm:pt>
    <dgm:pt modelId="{87518857-3372-4788-89E3-82E711C07007}" type="sibTrans" cxnId="{D608502A-48D0-4CEF-861D-C0E96C25130A}">
      <dgm:prSet/>
      <dgm:spPr/>
      <dgm:t>
        <a:bodyPr/>
        <a:lstStyle/>
        <a:p>
          <a:endParaRPr lang="ru-RU"/>
        </a:p>
      </dgm:t>
    </dgm:pt>
    <dgm:pt modelId="{C8F1F472-4337-4BFC-B876-5DB0AF260E28}">
      <dgm:prSet phldrT="[Текст]" custT="1"/>
      <dgm:spPr/>
      <dgm:t>
        <a:bodyPr/>
        <a:lstStyle/>
        <a:p>
          <a:r>
            <a:rPr lang="ru-RU" sz="1800" b="1" dirty="0"/>
            <a:t>Поступление по среднему баллу аттестата (без экзаменов)</a:t>
          </a:r>
        </a:p>
      </dgm:t>
    </dgm:pt>
    <dgm:pt modelId="{4467AB53-8E54-4250-A173-46149B1F291B}" type="parTrans" cxnId="{DE054544-0A5F-4046-84ED-D1998D7654FE}">
      <dgm:prSet/>
      <dgm:spPr/>
      <dgm:t>
        <a:bodyPr/>
        <a:lstStyle/>
        <a:p>
          <a:endParaRPr lang="ru-RU"/>
        </a:p>
      </dgm:t>
    </dgm:pt>
    <dgm:pt modelId="{255DAB9E-15C0-4A23-B0D2-CBA475D106D9}" type="sibTrans" cxnId="{DE054544-0A5F-4046-84ED-D1998D7654FE}">
      <dgm:prSet/>
      <dgm:spPr/>
      <dgm:t>
        <a:bodyPr/>
        <a:lstStyle/>
        <a:p>
          <a:endParaRPr lang="ru-RU"/>
        </a:p>
      </dgm:t>
    </dgm:pt>
    <dgm:pt modelId="{49082F10-4054-4711-A2C4-B58090C1E3FF}">
      <dgm:prSet phldrT="[Текст]" custT="1"/>
      <dgm:spPr/>
      <dgm:t>
        <a:bodyPr/>
        <a:lstStyle/>
        <a:p>
          <a:r>
            <a:rPr lang="ru-RU" sz="1800" b="1" dirty="0"/>
            <a:t>Возможность поступать в ВУЗ без ЕГЭ по внутренним испытаниям</a:t>
          </a:r>
        </a:p>
      </dgm:t>
    </dgm:pt>
    <dgm:pt modelId="{828769C9-D709-4B5D-B7ED-8F2DCE6B39CB}" type="parTrans" cxnId="{C6349E18-AF82-4CBD-A5F1-75C9E8955583}">
      <dgm:prSet/>
      <dgm:spPr/>
      <dgm:t>
        <a:bodyPr/>
        <a:lstStyle/>
        <a:p>
          <a:endParaRPr lang="ru-RU"/>
        </a:p>
      </dgm:t>
    </dgm:pt>
    <dgm:pt modelId="{D88D11FF-74A0-44E1-BA33-8E029C09B806}" type="sibTrans" cxnId="{C6349E18-AF82-4CBD-A5F1-75C9E8955583}">
      <dgm:prSet/>
      <dgm:spPr/>
      <dgm:t>
        <a:bodyPr/>
        <a:lstStyle/>
        <a:p>
          <a:endParaRPr lang="ru-RU"/>
        </a:p>
      </dgm:t>
    </dgm:pt>
    <dgm:pt modelId="{6BF28B9D-495F-4E91-9D1F-0E13600E3AC5}">
      <dgm:prSet phldrT="[Текст]" custT="1"/>
      <dgm:spPr/>
      <dgm:t>
        <a:bodyPr/>
        <a:lstStyle/>
        <a:p>
          <a:endParaRPr lang="ru-RU" sz="1800" b="1" dirty="0"/>
        </a:p>
      </dgm:t>
    </dgm:pt>
    <dgm:pt modelId="{D40DB231-B609-4162-9E7F-3031085B704F}" type="parTrans" cxnId="{28F39971-61FB-429B-BC2B-AC1C8CABBE82}">
      <dgm:prSet/>
      <dgm:spPr/>
      <dgm:t>
        <a:bodyPr/>
        <a:lstStyle/>
        <a:p>
          <a:endParaRPr lang="ru-RU"/>
        </a:p>
      </dgm:t>
    </dgm:pt>
    <dgm:pt modelId="{BF5C19DF-2DBB-4ADB-952E-34B807AA7737}" type="sibTrans" cxnId="{28F39971-61FB-429B-BC2B-AC1C8CABBE82}">
      <dgm:prSet/>
      <dgm:spPr/>
      <dgm:t>
        <a:bodyPr/>
        <a:lstStyle/>
        <a:p>
          <a:endParaRPr lang="ru-RU"/>
        </a:p>
      </dgm:t>
    </dgm:pt>
    <dgm:pt modelId="{090ED769-7BB6-4634-8072-6E13E9C1F1BC}">
      <dgm:prSet phldrT="[Текст]" phldr="1"/>
      <dgm:spPr/>
      <dgm:t>
        <a:bodyPr/>
        <a:lstStyle/>
        <a:p>
          <a:endParaRPr lang="ru-RU" dirty="0"/>
        </a:p>
      </dgm:t>
    </dgm:pt>
    <dgm:pt modelId="{B9DCFBB8-31D9-4ADD-8F0D-CF5EDB849850}" type="sibTrans" cxnId="{A373C08C-30C7-474A-8A0A-2B48760D1326}">
      <dgm:prSet/>
      <dgm:spPr/>
      <dgm:t>
        <a:bodyPr/>
        <a:lstStyle/>
        <a:p>
          <a:endParaRPr lang="ru-RU"/>
        </a:p>
      </dgm:t>
    </dgm:pt>
    <dgm:pt modelId="{9E7AC4A7-C9CB-4B3E-BF44-D0AC0FD5C521}" type="parTrans" cxnId="{A373C08C-30C7-474A-8A0A-2B48760D1326}">
      <dgm:prSet/>
      <dgm:spPr/>
      <dgm:t>
        <a:bodyPr/>
        <a:lstStyle/>
        <a:p>
          <a:endParaRPr lang="ru-RU"/>
        </a:p>
      </dgm:t>
    </dgm:pt>
    <dgm:pt modelId="{955A41FF-1DAB-4B57-83FE-C9F8D58B9F63}" type="pres">
      <dgm:prSet presAssocID="{7ADE4664-9A14-4367-9727-0BADA83116D7}" presName="layout" presStyleCnt="0">
        <dgm:presLayoutVars>
          <dgm:chMax/>
          <dgm:chPref/>
          <dgm:dir/>
          <dgm:resizeHandles/>
        </dgm:presLayoutVars>
      </dgm:prSet>
      <dgm:spPr/>
    </dgm:pt>
    <dgm:pt modelId="{C08AD3D4-BB32-407D-858B-20C20235FA68}" type="pres">
      <dgm:prSet presAssocID="{7941CCAC-85C3-483F-80A0-B2FA11600993}" presName="root" presStyleCnt="0">
        <dgm:presLayoutVars>
          <dgm:chMax/>
          <dgm:chPref/>
        </dgm:presLayoutVars>
      </dgm:prSet>
      <dgm:spPr/>
    </dgm:pt>
    <dgm:pt modelId="{AEED4D0E-5D65-486A-9557-801ACBDE9A60}" type="pres">
      <dgm:prSet presAssocID="{7941CCAC-85C3-483F-80A0-B2FA11600993}" presName="rootComposite" presStyleCnt="0">
        <dgm:presLayoutVars/>
      </dgm:prSet>
      <dgm:spPr/>
    </dgm:pt>
    <dgm:pt modelId="{756607CA-F1F5-4ED4-9389-1BBFAF136AEC}" type="pres">
      <dgm:prSet presAssocID="{7941CCAC-85C3-483F-80A0-B2FA11600993}" presName="ParentAccent" presStyleLbl="alignNode1" presStyleIdx="0" presStyleCnt="2"/>
      <dgm:spPr/>
    </dgm:pt>
    <dgm:pt modelId="{06DB7AD9-17FE-48F3-8B36-AD407E08A978}" type="pres">
      <dgm:prSet presAssocID="{7941CCAC-85C3-483F-80A0-B2FA11600993}" presName="ParentSmallAccent" presStyleLbl="fgAcc1" presStyleIdx="0" presStyleCnt="2"/>
      <dgm:spPr/>
    </dgm:pt>
    <dgm:pt modelId="{2A5BB901-5604-40E7-9E74-88D36CB20AE3}" type="pres">
      <dgm:prSet presAssocID="{7941CCAC-85C3-483F-80A0-B2FA11600993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3B784259-34B4-437A-BF93-C44AA34D2969}" type="pres">
      <dgm:prSet presAssocID="{7941CCAC-85C3-483F-80A0-B2FA11600993}" presName="childShape" presStyleCnt="0">
        <dgm:presLayoutVars>
          <dgm:chMax val="0"/>
          <dgm:chPref val="0"/>
        </dgm:presLayoutVars>
      </dgm:prSet>
      <dgm:spPr/>
    </dgm:pt>
    <dgm:pt modelId="{235C700A-CB5C-4694-9CAE-2B01FF803BC1}" type="pres">
      <dgm:prSet presAssocID="{2155E4FC-7BD9-47AA-90BD-CCC6941A84D4}" presName="childComposite" presStyleCnt="0">
        <dgm:presLayoutVars>
          <dgm:chMax val="0"/>
          <dgm:chPref val="0"/>
        </dgm:presLayoutVars>
      </dgm:prSet>
      <dgm:spPr/>
    </dgm:pt>
    <dgm:pt modelId="{1642B00E-A75D-4DFE-ADB4-1BFC49F3F0E7}" type="pres">
      <dgm:prSet presAssocID="{2155E4FC-7BD9-47AA-90BD-CCC6941A84D4}" presName="ChildAccent" presStyleLbl="solidFgAcc1" presStyleIdx="0" presStyleCnt="6"/>
      <dgm:spPr/>
    </dgm:pt>
    <dgm:pt modelId="{1D976594-8351-4D13-8F57-643922376813}" type="pres">
      <dgm:prSet presAssocID="{2155E4FC-7BD9-47AA-90BD-CCC6941A84D4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4744C7B2-C075-4E2C-83D3-99F5E4C98810}" type="pres">
      <dgm:prSet presAssocID="{D3023CF2-9CAC-41B5-84FF-C6B7A69EF25B}" presName="childComposite" presStyleCnt="0">
        <dgm:presLayoutVars>
          <dgm:chMax val="0"/>
          <dgm:chPref val="0"/>
        </dgm:presLayoutVars>
      </dgm:prSet>
      <dgm:spPr/>
    </dgm:pt>
    <dgm:pt modelId="{EE555BBB-6C53-441B-8FAF-EB4B587000C5}" type="pres">
      <dgm:prSet presAssocID="{D3023CF2-9CAC-41B5-84FF-C6B7A69EF25B}" presName="ChildAccent" presStyleLbl="solidFgAcc1" presStyleIdx="1" presStyleCnt="6"/>
      <dgm:spPr/>
    </dgm:pt>
    <dgm:pt modelId="{54AF3C63-CACC-49B7-8416-5E0E732C2379}" type="pres">
      <dgm:prSet presAssocID="{D3023CF2-9CAC-41B5-84FF-C6B7A69EF25B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C1B68951-43F1-42D6-B429-01B561FC5E4D}" type="pres">
      <dgm:prSet presAssocID="{6698E8B6-0C37-4C77-B217-8007E68FD304}" presName="childComposite" presStyleCnt="0">
        <dgm:presLayoutVars>
          <dgm:chMax val="0"/>
          <dgm:chPref val="0"/>
        </dgm:presLayoutVars>
      </dgm:prSet>
      <dgm:spPr/>
    </dgm:pt>
    <dgm:pt modelId="{3F1F9629-AAB7-4F78-AF63-72C7D129653D}" type="pres">
      <dgm:prSet presAssocID="{6698E8B6-0C37-4C77-B217-8007E68FD304}" presName="ChildAccent" presStyleLbl="solidFgAcc1" presStyleIdx="2" presStyleCnt="6"/>
      <dgm:spPr/>
    </dgm:pt>
    <dgm:pt modelId="{D9BE98CA-C13B-48BD-B87B-F62FF27A33D7}" type="pres">
      <dgm:prSet presAssocID="{6698E8B6-0C37-4C77-B217-8007E68FD304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1F76E5C6-BDC2-44B4-B38D-78E2FD9FF58C}" type="pres">
      <dgm:prSet presAssocID="{6BF28B9D-495F-4E91-9D1F-0E13600E3AC5}" presName="childComposite" presStyleCnt="0">
        <dgm:presLayoutVars>
          <dgm:chMax val="0"/>
          <dgm:chPref val="0"/>
        </dgm:presLayoutVars>
      </dgm:prSet>
      <dgm:spPr/>
    </dgm:pt>
    <dgm:pt modelId="{1C77C3B9-F59E-4568-ADF9-48014F444ECD}" type="pres">
      <dgm:prSet presAssocID="{6BF28B9D-495F-4E91-9D1F-0E13600E3AC5}" presName="ChildAccent" presStyleLbl="solidFgAcc1" presStyleIdx="3" presStyleCnt="6"/>
      <dgm:spPr/>
    </dgm:pt>
    <dgm:pt modelId="{D34A5282-5D8C-4F09-B6DB-18FEBA6153EA}" type="pres">
      <dgm:prSet presAssocID="{6BF28B9D-495F-4E91-9D1F-0E13600E3AC5}" presName="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DA81F2A7-87A0-40AE-8F0B-2C1D428524B3}" type="pres">
      <dgm:prSet presAssocID="{090ED769-7BB6-4634-8072-6E13E9C1F1BC}" presName="root" presStyleCnt="0">
        <dgm:presLayoutVars>
          <dgm:chMax/>
          <dgm:chPref/>
        </dgm:presLayoutVars>
      </dgm:prSet>
      <dgm:spPr/>
    </dgm:pt>
    <dgm:pt modelId="{820584FA-D030-45B9-8186-D8975CE0E9E9}" type="pres">
      <dgm:prSet presAssocID="{090ED769-7BB6-4634-8072-6E13E9C1F1BC}" presName="rootComposite" presStyleCnt="0">
        <dgm:presLayoutVars/>
      </dgm:prSet>
      <dgm:spPr/>
    </dgm:pt>
    <dgm:pt modelId="{184CAAD5-DF95-4A6C-8231-EBD52E011EA8}" type="pres">
      <dgm:prSet presAssocID="{090ED769-7BB6-4634-8072-6E13E9C1F1BC}" presName="ParentAccent" presStyleLbl="alignNode1" presStyleIdx="1" presStyleCnt="2"/>
      <dgm:spPr/>
    </dgm:pt>
    <dgm:pt modelId="{5B2FF0EC-0879-406D-AE20-85D3C30560A4}" type="pres">
      <dgm:prSet presAssocID="{090ED769-7BB6-4634-8072-6E13E9C1F1BC}" presName="ParentSmallAccent" presStyleLbl="fgAcc1" presStyleIdx="1" presStyleCnt="2"/>
      <dgm:spPr/>
    </dgm:pt>
    <dgm:pt modelId="{4A1286BF-186A-494C-95AB-719F7048B7A9}" type="pres">
      <dgm:prSet presAssocID="{090ED769-7BB6-4634-8072-6E13E9C1F1BC}" presName="Parent" presStyleLbl="revTx" presStyleIdx="5" presStyleCnt="8">
        <dgm:presLayoutVars>
          <dgm:chMax/>
          <dgm:chPref val="4"/>
          <dgm:bulletEnabled val="1"/>
        </dgm:presLayoutVars>
      </dgm:prSet>
      <dgm:spPr/>
    </dgm:pt>
    <dgm:pt modelId="{2BFBE303-946C-4EBE-AD39-5936FD25A8DE}" type="pres">
      <dgm:prSet presAssocID="{090ED769-7BB6-4634-8072-6E13E9C1F1BC}" presName="childShape" presStyleCnt="0">
        <dgm:presLayoutVars>
          <dgm:chMax val="0"/>
          <dgm:chPref val="0"/>
        </dgm:presLayoutVars>
      </dgm:prSet>
      <dgm:spPr/>
    </dgm:pt>
    <dgm:pt modelId="{816CCBDA-761B-4DCD-B323-DD2D35F21752}" type="pres">
      <dgm:prSet presAssocID="{C8F1F472-4337-4BFC-B876-5DB0AF260E28}" presName="childComposite" presStyleCnt="0">
        <dgm:presLayoutVars>
          <dgm:chMax val="0"/>
          <dgm:chPref val="0"/>
        </dgm:presLayoutVars>
      </dgm:prSet>
      <dgm:spPr/>
    </dgm:pt>
    <dgm:pt modelId="{5A244E46-2A6A-4EB3-AA73-70A3BFF92FFE}" type="pres">
      <dgm:prSet presAssocID="{C8F1F472-4337-4BFC-B876-5DB0AF260E28}" presName="ChildAccent" presStyleLbl="solidFgAcc1" presStyleIdx="4" presStyleCnt="6"/>
      <dgm:spPr/>
    </dgm:pt>
    <dgm:pt modelId="{FCEE02C2-3E0E-4711-BDB3-A628E180DABD}" type="pres">
      <dgm:prSet presAssocID="{C8F1F472-4337-4BFC-B876-5DB0AF260E28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4D43FD8C-C810-4598-8F54-52F3BCD2C748}" type="pres">
      <dgm:prSet presAssocID="{49082F10-4054-4711-A2C4-B58090C1E3FF}" presName="childComposite" presStyleCnt="0">
        <dgm:presLayoutVars>
          <dgm:chMax val="0"/>
          <dgm:chPref val="0"/>
        </dgm:presLayoutVars>
      </dgm:prSet>
      <dgm:spPr/>
    </dgm:pt>
    <dgm:pt modelId="{0BFC7E73-C389-4668-9B50-1A162CB899DE}" type="pres">
      <dgm:prSet presAssocID="{49082F10-4054-4711-A2C4-B58090C1E3FF}" presName="ChildAccent" presStyleLbl="solidFgAcc1" presStyleIdx="5" presStyleCnt="6"/>
      <dgm:spPr/>
    </dgm:pt>
    <dgm:pt modelId="{A268477E-FA50-4B0E-A88A-427A9C0ECEEE}" type="pres">
      <dgm:prSet presAssocID="{49082F10-4054-4711-A2C4-B58090C1E3FF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C6349E18-AF82-4CBD-A5F1-75C9E8955583}" srcId="{090ED769-7BB6-4634-8072-6E13E9C1F1BC}" destId="{49082F10-4054-4711-A2C4-B58090C1E3FF}" srcOrd="1" destOrd="0" parTransId="{828769C9-D709-4B5D-B7ED-8F2DCE6B39CB}" sibTransId="{D88D11FF-74A0-44E1-BA33-8E029C09B806}"/>
    <dgm:cxn modelId="{D608502A-48D0-4CEF-861D-C0E96C25130A}" srcId="{7941CCAC-85C3-483F-80A0-B2FA11600993}" destId="{6698E8B6-0C37-4C77-B217-8007E68FD304}" srcOrd="2" destOrd="0" parTransId="{B4D4F2D4-7D00-4C53-ADF0-3731128902ED}" sibTransId="{87518857-3372-4788-89E3-82E711C07007}"/>
    <dgm:cxn modelId="{A69BC65C-CB1C-4569-8BE1-D33EDA3E86A5}" type="presOf" srcId="{2155E4FC-7BD9-47AA-90BD-CCC6941A84D4}" destId="{1D976594-8351-4D13-8F57-643922376813}" srcOrd="0" destOrd="0" presId="urn:microsoft.com/office/officeart/2008/layout/SquareAccentList"/>
    <dgm:cxn modelId="{DE054544-0A5F-4046-84ED-D1998D7654FE}" srcId="{090ED769-7BB6-4634-8072-6E13E9C1F1BC}" destId="{C8F1F472-4337-4BFC-B876-5DB0AF260E28}" srcOrd="0" destOrd="0" parTransId="{4467AB53-8E54-4250-A173-46149B1F291B}" sibTransId="{255DAB9E-15C0-4A23-B0D2-CBA475D106D9}"/>
    <dgm:cxn modelId="{49E9BD6E-E70E-42F2-8628-41E31A81663D}" type="presOf" srcId="{6BF28B9D-495F-4E91-9D1F-0E13600E3AC5}" destId="{D34A5282-5D8C-4F09-B6DB-18FEBA6153EA}" srcOrd="0" destOrd="0" presId="urn:microsoft.com/office/officeart/2008/layout/SquareAccentList"/>
    <dgm:cxn modelId="{E7224870-6873-40F3-99A8-78C65DD60B70}" type="presOf" srcId="{6698E8B6-0C37-4C77-B217-8007E68FD304}" destId="{D9BE98CA-C13B-48BD-B87B-F62FF27A33D7}" srcOrd="0" destOrd="0" presId="urn:microsoft.com/office/officeart/2008/layout/SquareAccentList"/>
    <dgm:cxn modelId="{28F39971-61FB-429B-BC2B-AC1C8CABBE82}" srcId="{7941CCAC-85C3-483F-80A0-B2FA11600993}" destId="{6BF28B9D-495F-4E91-9D1F-0E13600E3AC5}" srcOrd="3" destOrd="0" parTransId="{D40DB231-B609-4162-9E7F-3031085B704F}" sibTransId="{BF5C19DF-2DBB-4ADB-952E-34B807AA7737}"/>
    <dgm:cxn modelId="{304FBA79-3ACD-4BE2-B83B-5A2CD54A05F6}" srcId="{7941CCAC-85C3-483F-80A0-B2FA11600993}" destId="{2155E4FC-7BD9-47AA-90BD-CCC6941A84D4}" srcOrd="0" destOrd="0" parTransId="{59B54101-B3F1-43BB-A77E-DD0C5AC7853F}" sibTransId="{590FE937-54E0-4414-8658-29CE9598C788}"/>
    <dgm:cxn modelId="{CDCF1F8C-1D69-4946-B9D5-1B6CDAD037E1}" type="presOf" srcId="{D3023CF2-9CAC-41B5-84FF-C6B7A69EF25B}" destId="{54AF3C63-CACC-49B7-8416-5E0E732C2379}" srcOrd="0" destOrd="0" presId="urn:microsoft.com/office/officeart/2008/layout/SquareAccentList"/>
    <dgm:cxn modelId="{A373C08C-30C7-474A-8A0A-2B48760D1326}" srcId="{7ADE4664-9A14-4367-9727-0BADA83116D7}" destId="{090ED769-7BB6-4634-8072-6E13E9C1F1BC}" srcOrd="1" destOrd="0" parTransId="{9E7AC4A7-C9CB-4B3E-BF44-D0AC0FD5C521}" sibTransId="{B9DCFBB8-31D9-4ADD-8F0D-CF5EDB849850}"/>
    <dgm:cxn modelId="{90C12A91-AEC2-4654-B54F-95F05C3BB2D3}" srcId="{7941CCAC-85C3-483F-80A0-B2FA11600993}" destId="{D3023CF2-9CAC-41B5-84FF-C6B7A69EF25B}" srcOrd="1" destOrd="0" parTransId="{74393EE7-2834-463A-AA40-EC5AC5264B25}" sibTransId="{634DF1DB-790F-4085-B1D8-57ECD5C1E2BC}"/>
    <dgm:cxn modelId="{9A53A399-2856-4B63-BF75-05947CF6F290}" type="presOf" srcId="{7941CCAC-85C3-483F-80A0-B2FA11600993}" destId="{2A5BB901-5604-40E7-9E74-88D36CB20AE3}" srcOrd="0" destOrd="0" presId="urn:microsoft.com/office/officeart/2008/layout/SquareAccentList"/>
    <dgm:cxn modelId="{52EB97AD-7510-4E84-9065-9183864A4943}" srcId="{7ADE4664-9A14-4367-9727-0BADA83116D7}" destId="{7941CCAC-85C3-483F-80A0-B2FA11600993}" srcOrd="0" destOrd="0" parTransId="{3EA1668A-E53D-4D3A-BEA1-F6381319B4E5}" sibTransId="{5B65E6B6-E471-4325-AB23-2D5CDA09A369}"/>
    <dgm:cxn modelId="{155234BD-90E9-43A1-86D8-E6DB276F4D70}" type="presOf" srcId="{49082F10-4054-4711-A2C4-B58090C1E3FF}" destId="{A268477E-FA50-4B0E-A88A-427A9C0ECEEE}" srcOrd="0" destOrd="0" presId="urn:microsoft.com/office/officeart/2008/layout/SquareAccentList"/>
    <dgm:cxn modelId="{D705F7DE-1BF4-43C4-A5ED-9B0B0343238B}" type="presOf" srcId="{090ED769-7BB6-4634-8072-6E13E9C1F1BC}" destId="{4A1286BF-186A-494C-95AB-719F7048B7A9}" srcOrd="0" destOrd="0" presId="urn:microsoft.com/office/officeart/2008/layout/SquareAccentList"/>
    <dgm:cxn modelId="{169258E1-EBDD-4947-AC10-76121981556C}" type="presOf" srcId="{7ADE4664-9A14-4367-9727-0BADA83116D7}" destId="{955A41FF-1DAB-4B57-83FE-C9F8D58B9F63}" srcOrd="0" destOrd="0" presId="urn:microsoft.com/office/officeart/2008/layout/SquareAccentList"/>
    <dgm:cxn modelId="{5148AAEB-9CDE-4D7D-A54E-16D075CBBA49}" type="presOf" srcId="{C8F1F472-4337-4BFC-B876-5DB0AF260E28}" destId="{FCEE02C2-3E0E-4711-BDB3-A628E180DABD}" srcOrd="0" destOrd="0" presId="urn:microsoft.com/office/officeart/2008/layout/SquareAccentList"/>
    <dgm:cxn modelId="{71E55D9B-6800-4A16-BE8A-14414C5ABD71}" type="presParOf" srcId="{955A41FF-1DAB-4B57-83FE-C9F8D58B9F63}" destId="{C08AD3D4-BB32-407D-858B-20C20235FA68}" srcOrd="0" destOrd="0" presId="urn:microsoft.com/office/officeart/2008/layout/SquareAccentList"/>
    <dgm:cxn modelId="{18E9071A-8C5F-4513-8677-E7E58C728CC7}" type="presParOf" srcId="{C08AD3D4-BB32-407D-858B-20C20235FA68}" destId="{AEED4D0E-5D65-486A-9557-801ACBDE9A60}" srcOrd="0" destOrd="0" presId="urn:microsoft.com/office/officeart/2008/layout/SquareAccentList"/>
    <dgm:cxn modelId="{5FB391AB-0450-4A1D-BF40-524ECEAF76E9}" type="presParOf" srcId="{AEED4D0E-5D65-486A-9557-801ACBDE9A60}" destId="{756607CA-F1F5-4ED4-9389-1BBFAF136AEC}" srcOrd="0" destOrd="0" presId="urn:microsoft.com/office/officeart/2008/layout/SquareAccentList"/>
    <dgm:cxn modelId="{292A0134-D488-464F-9F2B-E0E28618D723}" type="presParOf" srcId="{AEED4D0E-5D65-486A-9557-801ACBDE9A60}" destId="{06DB7AD9-17FE-48F3-8B36-AD407E08A978}" srcOrd="1" destOrd="0" presId="urn:microsoft.com/office/officeart/2008/layout/SquareAccentList"/>
    <dgm:cxn modelId="{56CD9383-9A26-402B-B834-AD753BA6767D}" type="presParOf" srcId="{AEED4D0E-5D65-486A-9557-801ACBDE9A60}" destId="{2A5BB901-5604-40E7-9E74-88D36CB20AE3}" srcOrd="2" destOrd="0" presId="urn:microsoft.com/office/officeart/2008/layout/SquareAccentList"/>
    <dgm:cxn modelId="{BBA9C9A3-DC47-47DA-9DEF-654A82D604EF}" type="presParOf" srcId="{C08AD3D4-BB32-407D-858B-20C20235FA68}" destId="{3B784259-34B4-437A-BF93-C44AA34D2969}" srcOrd="1" destOrd="0" presId="urn:microsoft.com/office/officeart/2008/layout/SquareAccentList"/>
    <dgm:cxn modelId="{440E2529-C383-465C-A5A3-CDAAEBBC9F8F}" type="presParOf" srcId="{3B784259-34B4-437A-BF93-C44AA34D2969}" destId="{235C700A-CB5C-4694-9CAE-2B01FF803BC1}" srcOrd="0" destOrd="0" presId="urn:microsoft.com/office/officeart/2008/layout/SquareAccentList"/>
    <dgm:cxn modelId="{7454251C-EDAF-4C6B-8EF5-70A89F96FC22}" type="presParOf" srcId="{235C700A-CB5C-4694-9CAE-2B01FF803BC1}" destId="{1642B00E-A75D-4DFE-ADB4-1BFC49F3F0E7}" srcOrd="0" destOrd="0" presId="urn:microsoft.com/office/officeart/2008/layout/SquareAccentList"/>
    <dgm:cxn modelId="{A6BF7FB8-4BB1-4623-A6E1-B71274B3EE86}" type="presParOf" srcId="{235C700A-CB5C-4694-9CAE-2B01FF803BC1}" destId="{1D976594-8351-4D13-8F57-643922376813}" srcOrd="1" destOrd="0" presId="urn:microsoft.com/office/officeart/2008/layout/SquareAccentList"/>
    <dgm:cxn modelId="{C75C632F-81B1-4F81-AA64-65A7C2780CD5}" type="presParOf" srcId="{3B784259-34B4-437A-BF93-C44AA34D2969}" destId="{4744C7B2-C075-4E2C-83D3-99F5E4C98810}" srcOrd="1" destOrd="0" presId="urn:microsoft.com/office/officeart/2008/layout/SquareAccentList"/>
    <dgm:cxn modelId="{CF3001A2-C53F-417E-BEC4-188B20FF286B}" type="presParOf" srcId="{4744C7B2-C075-4E2C-83D3-99F5E4C98810}" destId="{EE555BBB-6C53-441B-8FAF-EB4B587000C5}" srcOrd="0" destOrd="0" presId="urn:microsoft.com/office/officeart/2008/layout/SquareAccentList"/>
    <dgm:cxn modelId="{7A291128-56BA-40D7-A49C-1C26C673BDDE}" type="presParOf" srcId="{4744C7B2-C075-4E2C-83D3-99F5E4C98810}" destId="{54AF3C63-CACC-49B7-8416-5E0E732C2379}" srcOrd="1" destOrd="0" presId="urn:microsoft.com/office/officeart/2008/layout/SquareAccentList"/>
    <dgm:cxn modelId="{417C9629-97F5-427C-95D1-6E88F505A938}" type="presParOf" srcId="{3B784259-34B4-437A-BF93-C44AA34D2969}" destId="{C1B68951-43F1-42D6-B429-01B561FC5E4D}" srcOrd="2" destOrd="0" presId="urn:microsoft.com/office/officeart/2008/layout/SquareAccentList"/>
    <dgm:cxn modelId="{A99F3803-356C-46B4-85CA-9F51639B6298}" type="presParOf" srcId="{C1B68951-43F1-42D6-B429-01B561FC5E4D}" destId="{3F1F9629-AAB7-4F78-AF63-72C7D129653D}" srcOrd="0" destOrd="0" presId="urn:microsoft.com/office/officeart/2008/layout/SquareAccentList"/>
    <dgm:cxn modelId="{0561AA1A-AAF8-4711-9F54-43A9B87A18E3}" type="presParOf" srcId="{C1B68951-43F1-42D6-B429-01B561FC5E4D}" destId="{D9BE98CA-C13B-48BD-B87B-F62FF27A33D7}" srcOrd="1" destOrd="0" presId="urn:microsoft.com/office/officeart/2008/layout/SquareAccentList"/>
    <dgm:cxn modelId="{F457875F-7618-44A9-A7D6-86A52FEF241E}" type="presParOf" srcId="{3B784259-34B4-437A-BF93-C44AA34D2969}" destId="{1F76E5C6-BDC2-44B4-B38D-78E2FD9FF58C}" srcOrd="3" destOrd="0" presId="urn:microsoft.com/office/officeart/2008/layout/SquareAccentList"/>
    <dgm:cxn modelId="{0F3F194D-7571-47F8-B037-C73C5FB2ED92}" type="presParOf" srcId="{1F76E5C6-BDC2-44B4-B38D-78E2FD9FF58C}" destId="{1C77C3B9-F59E-4568-ADF9-48014F444ECD}" srcOrd="0" destOrd="0" presId="urn:microsoft.com/office/officeart/2008/layout/SquareAccentList"/>
    <dgm:cxn modelId="{008EA832-2B94-4D72-95D6-0241AA9253D7}" type="presParOf" srcId="{1F76E5C6-BDC2-44B4-B38D-78E2FD9FF58C}" destId="{D34A5282-5D8C-4F09-B6DB-18FEBA6153EA}" srcOrd="1" destOrd="0" presId="urn:microsoft.com/office/officeart/2008/layout/SquareAccentList"/>
    <dgm:cxn modelId="{9703CA9A-8CB4-4D67-A0DD-CDF4BE77AC25}" type="presParOf" srcId="{955A41FF-1DAB-4B57-83FE-C9F8D58B9F63}" destId="{DA81F2A7-87A0-40AE-8F0B-2C1D428524B3}" srcOrd="1" destOrd="0" presId="urn:microsoft.com/office/officeart/2008/layout/SquareAccentList"/>
    <dgm:cxn modelId="{F4363A7B-E8D9-4831-9D90-71C825385F14}" type="presParOf" srcId="{DA81F2A7-87A0-40AE-8F0B-2C1D428524B3}" destId="{820584FA-D030-45B9-8186-D8975CE0E9E9}" srcOrd="0" destOrd="0" presId="urn:microsoft.com/office/officeart/2008/layout/SquareAccentList"/>
    <dgm:cxn modelId="{D7455D6D-F001-46D7-A3E4-B57A203731D3}" type="presParOf" srcId="{820584FA-D030-45B9-8186-D8975CE0E9E9}" destId="{184CAAD5-DF95-4A6C-8231-EBD52E011EA8}" srcOrd="0" destOrd="0" presId="urn:microsoft.com/office/officeart/2008/layout/SquareAccentList"/>
    <dgm:cxn modelId="{89247810-0F3B-4CB8-A563-A7E9462E91A6}" type="presParOf" srcId="{820584FA-D030-45B9-8186-D8975CE0E9E9}" destId="{5B2FF0EC-0879-406D-AE20-85D3C30560A4}" srcOrd="1" destOrd="0" presId="urn:microsoft.com/office/officeart/2008/layout/SquareAccentList"/>
    <dgm:cxn modelId="{BD04AD54-CDA1-46D8-A71F-CD9447BC7460}" type="presParOf" srcId="{820584FA-D030-45B9-8186-D8975CE0E9E9}" destId="{4A1286BF-186A-494C-95AB-719F7048B7A9}" srcOrd="2" destOrd="0" presId="urn:microsoft.com/office/officeart/2008/layout/SquareAccentList"/>
    <dgm:cxn modelId="{10F598FE-B40A-4659-B43D-0232FB071241}" type="presParOf" srcId="{DA81F2A7-87A0-40AE-8F0B-2C1D428524B3}" destId="{2BFBE303-946C-4EBE-AD39-5936FD25A8DE}" srcOrd="1" destOrd="0" presId="urn:microsoft.com/office/officeart/2008/layout/SquareAccentList"/>
    <dgm:cxn modelId="{E50F7814-6BEF-4362-B714-515B6F1537C8}" type="presParOf" srcId="{2BFBE303-946C-4EBE-AD39-5936FD25A8DE}" destId="{816CCBDA-761B-4DCD-B323-DD2D35F21752}" srcOrd="0" destOrd="0" presId="urn:microsoft.com/office/officeart/2008/layout/SquareAccentList"/>
    <dgm:cxn modelId="{DD29D358-85DC-4F35-9E95-5197522E6D16}" type="presParOf" srcId="{816CCBDA-761B-4DCD-B323-DD2D35F21752}" destId="{5A244E46-2A6A-4EB3-AA73-70A3BFF92FFE}" srcOrd="0" destOrd="0" presId="urn:microsoft.com/office/officeart/2008/layout/SquareAccentList"/>
    <dgm:cxn modelId="{56AC8C76-EB69-45A0-99CC-150F46C25867}" type="presParOf" srcId="{816CCBDA-761B-4DCD-B323-DD2D35F21752}" destId="{FCEE02C2-3E0E-4711-BDB3-A628E180DABD}" srcOrd="1" destOrd="0" presId="urn:microsoft.com/office/officeart/2008/layout/SquareAccentList"/>
    <dgm:cxn modelId="{154B5BBC-F9DF-4AD7-8EFB-495B42CDAAA4}" type="presParOf" srcId="{2BFBE303-946C-4EBE-AD39-5936FD25A8DE}" destId="{4D43FD8C-C810-4598-8F54-52F3BCD2C748}" srcOrd="1" destOrd="0" presId="urn:microsoft.com/office/officeart/2008/layout/SquareAccentList"/>
    <dgm:cxn modelId="{54FD0D54-ADB7-4281-9E46-F5F67681258D}" type="presParOf" srcId="{4D43FD8C-C810-4598-8F54-52F3BCD2C748}" destId="{0BFC7E73-C389-4668-9B50-1A162CB899DE}" srcOrd="0" destOrd="0" presId="urn:microsoft.com/office/officeart/2008/layout/SquareAccentList"/>
    <dgm:cxn modelId="{11C912E9-4050-4EFC-86B5-F652D820DFE2}" type="presParOf" srcId="{4D43FD8C-C810-4598-8F54-52F3BCD2C748}" destId="{A268477E-FA50-4B0E-A88A-427A9C0ECEE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204A1D-983D-414D-B715-1440F0CA5528}" type="doc">
      <dgm:prSet loTypeId="urn:microsoft.com/office/officeart/2005/8/layout/process5" loCatId="process" qsTypeId="urn:microsoft.com/office/officeart/2005/8/quickstyle/3d7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A5B2B410-8BCB-41E5-8FA3-E88EF639E78A}">
      <dgm:prSet phldrT="[Текст]"/>
      <dgm:spPr/>
      <dgm:t>
        <a:bodyPr/>
        <a:lstStyle/>
        <a:p>
          <a:r>
            <a:rPr lang="ru-RU" dirty="0" err="1"/>
            <a:t>Кванториум</a:t>
          </a:r>
          <a:r>
            <a:rPr lang="ru-RU" dirty="0"/>
            <a:t>. ДНК. Школы. Путёвка в жизнь</a:t>
          </a:r>
        </a:p>
      </dgm:t>
    </dgm:pt>
    <dgm:pt modelId="{8F99F950-FB11-49D6-9094-4648470EC333}" type="parTrans" cxnId="{88979981-CF83-4F7F-8BF5-7C4138554339}">
      <dgm:prSet/>
      <dgm:spPr/>
      <dgm:t>
        <a:bodyPr/>
        <a:lstStyle/>
        <a:p>
          <a:endParaRPr lang="ru-RU"/>
        </a:p>
      </dgm:t>
    </dgm:pt>
    <dgm:pt modelId="{4C38C8EA-8B8A-45DF-A299-190D1281D7FD}" type="sibTrans" cxnId="{88979981-CF83-4F7F-8BF5-7C4138554339}">
      <dgm:prSet/>
      <dgm:spPr/>
      <dgm:t>
        <a:bodyPr/>
        <a:lstStyle/>
        <a:p>
          <a:endParaRPr lang="ru-RU"/>
        </a:p>
      </dgm:t>
    </dgm:pt>
    <dgm:pt modelId="{AC4285F4-05B5-4F2B-983A-05015207F5F9}">
      <dgm:prSet phldrT="[Текст]"/>
      <dgm:spPr/>
      <dgm:t>
        <a:bodyPr/>
        <a:lstStyle/>
        <a:p>
          <a:r>
            <a:rPr lang="ru-RU" dirty="0"/>
            <a:t>Среднее профобразование (Колледж, Техникум)</a:t>
          </a:r>
        </a:p>
      </dgm:t>
    </dgm:pt>
    <dgm:pt modelId="{11112930-6B4D-466E-8D35-64549F980E87}" type="parTrans" cxnId="{8F7706BD-5CD2-4486-B560-33E30A3CBA13}">
      <dgm:prSet/>
      <dgm:spPr/>
      <dgm:t>
        <a:bodyPr/>
        <a:lstStyle/>
        <a:p>
          <a:endParaRPr lang="ru-RU"/>
        </a:p>
      </dgm:t>
    </dgm:pt>
    <dgm:pt modelId="{B33E16D4-7EBB-47F9-BDBC-76CE0073E557}" type="sibTrans" cxnId="{8F7706BD-5CD2-4486-B560-33E30A3CBA13}">
      <dgm:prSet/>
      <dgm:spPr/>
      <dgm:t>
        <a:bodyPr/>
        <a:lstStyle/>
        <a:p>
          <a:endParaRPr lang="ru-RU"/>
        </a:p>
      </dgm:t>
    </dgm:pt>
    <dgm:pt modelId="{A988CCA3-10EF-40B9-B0C8-B04334CBE873}">
      <dgm:prSet phldrT="[Текст]"/>
      <dgm:spPr/>
      <dgm:t>
        <a:bodyPr/>
        <a:lstStyle/>
        <a:p>
          <a:r>
            <a:rPr lang="ru-RU" dirty="0"/>
            <a:t>Высшее образование</a:t>
          </a:r>
        </a:p>
      </dgm:t>
    </dgm:pt>
    <dgm:pt modelId="{B575023F-79AA-468E-AE75-7D1EB17391B4}" type="parTrans" cxnId="{7A021C60-34EA-46CD-B935-42E531CD953B}">
      <dgm:prSet/>
      <dgm:spPr/>
      <dgm:t>
        <a:bodyPr/>
        <a:lstStyle/>
        <a:p>
          <a:endParaRPr lang="ru-RU"/>
        </a:p>
      </dgm:t>
    </dgm:pt>
    <dgm:pt modelId="{E2B3B14C-9105-44C8-96CB-CDDB53D75668}" type="sibTrans" cxnId="{7A021C60-34EA-46CD-B935-42E531CD953B}">
      <dgm:prSet/>
      <dgm:spPr/>
      <dgm:t>
        <a:bodyPr/>
        <a:lstStyle/>
        <a:p>
          <a:endParaRPr lang="ru-RU"/>
        </a:p>
      </dgm:t>
    </dgm:pt>
    <dgm:pt modelId="{CC329D67-45E0-4672-836A-D1634EE7A801}">
      <dgm:prSet phldrT="[Текст]"/>
      <dgm:spPr/>
      <dgm:t>
        <a:bodyPr/>
        <a:lstStyle/>
        <a:p>
          <a:r>
            <a:rPr lang="ru-RU" dirty="0"/>
            <a:t>Предприятие</a:t>
          </a:r>
        </a:p>
      </dgm:t>
    </dgm:pt>
    <dgm:pt modelId="{3E331D2C-6EED-41C2-ABBA-691FD09BE194}" type="parTrans" cxnId="{E3563292-B63D-40B7-A6DA-22EDC686105B}">
      <dgm:prSet/>
      <dgm:spPr/>
      <dgm:t>
        <a:bodyPr/>
        <a:lstStyle/>
        <a:p>
          <a:endParaRPr lang="ru-RU"/>
        </a:p>
      </dgm:t>
    </dgm:pt>
    <dgm:pt modelId="{C94C7DB8-0673-46AD-AA5E-EEDC01338AC8}" type="sibTrans" cxnId="{E3563292-B63D-40B7-A6DA-22EDC686105B}">
      <dgm:prSet/>
      <dgm:spPr/>
      <dgm:t>
        <a:bodyPr/>
        <a:lstStyle/>
        <a:p>
          <a:endParaRPr lang="ru-RU"/>
        </a:p>
      </dgm:t>
    </dgm:pt>
    <dgm:pt modelId="{C12DE58A-68EC-4459-9FD4-6E6C5B299519}">
      <dgm:prSet phldrT="[Текст]"/>
      <dgm:spPr/>
      <dgm:t>
        <a:bodyPr/>
        <a:lstStyle/>
        <a:p>
          <a:r>
            <a:rPr lang="ru-RU" dirty="0"/>
            <a:t>Повышение квалификации</a:t>
          </a:r>
        </a:p>
      </dgm:t>
    </dgm:pt>
    <dgm:pt modelId="{F78855CA-3D0B-4F7C-845D-B432959A1535}" type="parTrans" cxnId="{BBC55EFE-91C6-4841-B161-73C4DF683E7B}">
      <dgm:prSet/>
      <dgm:spPr/>
      <dgm:t>
        <a:bodyPr/>
        <a:lstStyle/>
        <a:p>
          <a:endParaRPr lang="ru-RU"/>
        </a:p>
      </dgm:t>
    </dgm:pt>
    <dgm:pt modelId="{4B3B5EA8-A6C9-4F76-8CF1-CC1754AB1243}" type="sibTrans" cxnId="{BBC55EFE-91C6-4841-B161-73C4DF683E7B}">
      <dgm:prSet/>
      <dgm:spPr/>
      <dgm:t>
        <a:bodyPr/>
        <a:lstStyle/>
        <a:p>
          <a:endParaRPr lang="ru-RU"/>
        </a:p>
      </dgm:t>
    </dgm:pt>
    <dgm:pt modelId="{BC35C7B1-36B3-4D97-9F20-950AE80658A0}" type="pres">
      <dgm:prSet presAssocID="{4F204A1D-983D-414D-B715-1440F0CA5528}" presName="diagram" presStyleCnt="0">
        <dgm:presLayoutVars>
          <dgm:dir/>
          <dgm:resizeHandles val="exact"/>
        </dgm:presLayoutVars>
      </dgm:prSet>
      <dgm:spPr/>
    </dgm:pt>
    <dgm:pt modelId="{CB5B10DE-6696-4C44-BE4D-7D221EE802B6}" type="pres">
      <dgm:prSet presAssocID="{A5B2B410-8BCB-41E5-8FA3-E88EF639E78A}" presName="node" presStyleLbl="node1" presStyleIdx="0" presStyleCnt="5">
        <dgm:presLayoutVars>
          <dgm:bulletEnabled val="1"/>
        </dgm:presLayoutVars>
      </dgm:prSet>
      <dgm:spPr/>
    </dgm:pt>
    <dgm:pt modelId="{EC863A78-4FD9-4AD8-93DF-1B511CF5F035}" type="pres">
      <dgm:prSet presAssocID="{4C38C8EA-8B8A-45DF-A299-190D1281D7FD}" presName="sibTrans" presStyleLbl="sibTrans2D1" presStyleIdx="0" presStyleCnt="4"/>
      <dgm:spPr/>
    </dgm:pt>
    <dgm:pt modelId="{2FB707BB-E9BA-4D39-A947-CC6BBA8B9427}" type="pres">
      <dgm:prSet presAssocID="{4C38C8EA-8B8A-45DF-A299-190D1281D7FD}" presName="connectorText" presStyleLbl="sibTrans2D1" presStyleIdx="0" presStyleCnt="4"/>
      <dgm:spPr/>
    </dgm:pt>
    <dgm:pt modelId="{4C06BC80-CD87-4B82-92D3-E1F61A6718A9}" type="pres">
      <dgm:prSet presAssocID="{AC4285F4-05B5-4F2B-983A-05015207F5F9}" presName="node" presStyleLbl="node1" presStyleIdx="1" presStyleCnt="5">
        <dgm:presLayoutVars>
          <dgm:bulletEnabled val="1"/>
        </dgm:presLayoutVars>
      </dgm:prSet>
      <dgm:spPr/>
    </dgm:pt>
    <dgm:pt modelId="{0AF8BA48-6613-4AAF-BB02-5F10DBF83547}" type="pres">
      <dgm:prSet presAssocID="{B33E16D4-7EBB-47F9-BDBC-76CE0073E557}" presName="sibTrans" presStyleLbl="sibTrans2D1" presStyleIdx="1" presStyleCnt="4"/>
      <dgm:spPr/>
    </dgm:pt>
    <dgm:pt modelId="{2059FD8A-0B0F-4501-94E9-45C995D9ACBC}" type="pres">
      <dgm:prSet presAssocID="{B33E16D4-7EBB-47F9-BDBC-76CE0073E557}" presName="connectorText" presStyleLbl="sibTrans2D1" presStyleIdx="1" presStyleCnt="4"/>
      <dgm:spPr/>
    </dgm:pt>
    <dgm:pt modelId="{34C7B456-EDFB-48F8-8202-2C0C5438508D}" type="pres">
      <dgm:prSet presAssocID="{A988CCA3-10EF-40B9-B0C8-B04334CBE873}" presName="node" presStyleLbl="node1" presStyleIdx="2" presStyleCnt="5">
        <dgm:presLayoutVars>
          <dgm:bulletEnabled val="1"/>
        </dgm:presLayoutVars>
      </dgm:prSet>
      <dgm:spPr/>
    </dgm:pt>
    <dgm:pt modelId="{285AC03D-7D2B-4C70-85D7-0843DE1547F4}" type="pres">
      <dgm:prSet presAssocID="{E2B3B14C-9105-44C8-96CB-CDDB53D75668}" presName="sibTrans" presStyleLbl="sibTrans2D1" presStyleIdx="2" presStyleCnt="4"/>
      <dgm:spPr/>
    </dgm:pt>
    <dgm:pt modelId="{5D8BB808-4C5D-43B4-B247-77B48685BC56}" type="pres">
      <dgm:prSet presAssocID="{E2B3B14C-9105-44C8-96CB-CDDB53D75668}" presName="connectorText" presStyleLbl="sibTrans2D1" presStyleIdx="2" presStyleCnt="4"/>
      <dgm:spPr/>
    </dgm:pt>
    <dgm:pt modelId="{81FB21BF-E3BE-42B5-A9FA-1DE6E5709177}" type="pres">
      <dgm:prSet presAssocID="{CC329D67-45E0-4672-836A-D1634EE7A801}" presName="node" presStyleLbl="node1" presStyleIdx="3" presStyleCnt="5">
        <dgm:presLayoutVars>
          <dgm:bulletEnabled val="1"/>
        </dgm:presLayoutVars>
      </dgm:prSet>
      <dgm:spPr/>
    </dgm:pt>
    <dgm:pt modelId="{1A7B4D2D-114B-4851-B6CA-AF7B18921E33}" type="pres">
      <dgm:prSet presAssocID="{C94C7DB8-0673-46AD-AA5E-EEDC01338AC8}" presName="sibTrans" presStyleLbl="sibTrans2D1" presStyleIdx="3" presStyleCnt="4"/>
      <dgm:spPr/>
    </dgm:pt>
    <dgm:pt modelId="{011A7829-3A9D-49A1-A88A-50CEC537E35B}" type="pres">
      <dgm:prSet presAssocID="{C94C7DB8-0673-46AD-AA5E-EEDC01338AC8}" presName="connectorText" presStyleLbl="sibTrans2D1" presStyleIdx="3" presStyleCnt="4"/>
      <dgm:spPr/>
    </dgm:pt>
    <dgm:pt modelId="{2DA2C017-5767-48A6-B503-B881C818AB7C}" type="pres">
      <dgm:prSet presAssocID="{C12DE58A-68EC-4459-9FD4-6E6C5B299519}" presName="node" presStyleLbl="node1" presStyleIdx="4" presStyleCnt="5" custLinFactNeighborX="538" custLinFactNeighborY="-3356">
        <dgm:presLayoutVars>
          <dgm:bulletEnabled val="1"/>
        </dgm:presLayoutVars>
      </dgm:prSet>
      <dgm:spPr/>
    </dgm:pt>
  </dgm:ptLst>
  <dgm:cxnLst>
    <dgm:cxn modelId="{0899760D-8E97-477B-B208-87BA53C7D595}" type="presOf" srcId="{C94C7DB8-0673-46AD-AA5E-EEDC01338AC8}" destId="{011A7829-3A9D-49A1-A88A-50CEC537E35B}" srcOrd="1" destOrd="0" presId="urn:microsoft.com/office/officeart/2005/8/layout/process5"/>
    <dgm:cxn modelId="{58B1960F-5B8F-4BD6-B83F-028CC6A8A86D}" type="presOf" srcId="{4F204A1D-983D-414D-B715-1440F0CA5528}" destId="{BC35C7B1-36B3-4D97-9F20-950AE80658A0}" srcOrd="0" destOrd="0" presId="urn:microsoft.com/office/officeart/2005/8/layout/process5"/>
    <dgm:cxn modelId="{5172492A-123D-448B-8B7F-39D2630F1C8D}" type="presOf" srcId="{4C38C8EA-8B8A-45DF-A299-190D1281D7FD}" destId="{EC863A78-4FD9-4AD8-93DF-1B511CF5F035}" srcOrd="0" destOrd="0" presId="urn:microsoft.com/office/officeart/2005/8/layout/process5"/>
    <dgm:cxn modelId="{D6391A5E-33E3-42E2-9121-7B68D8E60414}" type="presOf" srcId="{E2B3B14C-9105-44C8-96CB-CDDB53D75668}" destId="{285AC03D-7D2B-4C70-85D7-0843DE1547F4}" srcOrd="0" destOrd="0" presId="urn:microsoft.com/office/officeart/2005/8/layout/process5"/>
    <dgm:cxn modelId="{7A021C60-34EA-46CD-B935-42E531CD953B}" srcId="{4F204A1D-983D-414D-B715-1440F0CA5528}" destId="{A988CCA3-10EF-40B9-B0C8-B04334CBE873}" srcOrd="2" destOrd="0" parTransId="{B575023F-79AA-468E-AE75-7D1EB17391B4}" sibTransId="{E2B3B14C-9105-44C8-96CB-CDDB53D75668}"/>
    <dgm:cxn modelId="{08BDFB42-9CD5-45F1-8102-E431D8FB8320}" type="presOf" srcId="{4C38C8EA-8B8A-45DF-A299-190D1281D7FD}" destId="{2FB707BB-E9BA-4D39-A947-CC6BBA8B9427}" srcOrd="1" destOrd="0" presId="urn:microsoft.com/office/officeart/2005/8/layout/process5"/>
    <dgm:cxn modelId="{D8643C44-F1CC-4214-B826-F14DAEFD801F}" type="presOf" srcId="{A988CCA3-10EF-40B9-B0C8-B04334CBE873}" destId="{34C7B456-EDFB-48F8-8202-2C0C5438508D}" srcOrd="0" destOrd="0" presId="urn:microsoft.com/office/officeart/2005/8/layout/process5"/>
    <dgm:cxn modelId="{D40E7E6F-37ED-465E-A663-33D73E1AE58B}" type="presOf" srcId="{C94C7DB8-0673-46AD-AA5E-EEDC01338AC8}" destId="{1A7B4D2D-114B-4851-B6CA-AF7B18921E33}" srcOrd="0" destOrd="0" presId="urn:microsoft.com/office/officeart/2005/8/layout/process5"/>
    <dgm:cxn modelId="{6051455A-8960-4BDC-991D-B8898E241B9D}" type="presOf" srcId="{A5B2B410-8BCB-41E5-8FA3-E88EF639E78A}" destId="{CB5B10DE-6696-4C44-BE4D-7D221EE802B6}" srcOrd="0" destOrd="0" presId="urn:microsoft.com/office/officeart/2005/8/layout/process5"/>
    <dgm:cxn modelId="{A1CCA57A-ADD3-4300-BB02-A9C7EFA343DF}" type="presOf" srcId="{C12DE58A-68EC-4459-9FD4-6E6C5B299519}" destId="{2DA2C017-5767-48A6-B503-B881C818AB7C}" srcOrd="0" destOrd="0" presId="urn:microsoft.com/office/officeart/2005/8/layout/process5"/>
    <dgm:cxn modelId="{1DB8697C-13DB-4E92-ACEB-8AC6FAAE2FA2}" type="presOf" srcId="{B33E16D4-7EBB-47F9-BDBC-76CE0073E557}" destId="{0AF8BA48-6613-4AAF-BB02-5F10DBF83547}" srcOrd="0" destOrd="0" presId="urn:microsoft.com/office/officeart/2005/8/layout/process5"/>
    <dgm:cxn modelId="{88979981-CF83-4F7F-8BF5-7C4138554339}" srcId="{4F204A1D-983D-414D-B715-1440F0CA5528}" destId="{A5B2B410-8BCB-41E5-8FA3-E88EF639E78A}" srcOrd="0" destOrd="0" parTransId="{8F99F950-FB11-49D6-9094-4648470EC333}" sibTransId="{4C38C8EA-8B8A-45DF-A299-190D1281D7FD}"/>
    <dgm:cxn modelId="{E3563292-B63D-40B7-A6DA-22EDC686105B}" srcId="{4F204A1D-983D-414D-B715-1440F0CA5528}" destId="{CC329D67-45E0-4672-836A-D1634EE7A801}" srcOrd="3" destOrd="0" parTransId="{3E331D2C-6EED-41C2-ABBA-691FD09BE194}" sibTransId="{C94C7DB8-0673-46AD-AA5E-EEDC01338AC8}"/>
    <dgm:cxn modelId="{C6D55C92-E801-4C73-8EA7-F17CDDE396B0}" type="presOf" srcId="{E2B3B14C-9105-44C8-96CB-CDDB53D75668}" destId="{5D8BB808-4C5D-43B4-B247-77B48685BC56}" srcOrd="1" destOrd="0" presId="urn:microsoft.com/office/officeart/2005/8/layout/process5"/>
    <dgm:cxn modelId="{7D6EC792-0D3B-4C35-BCC7-979B3F2EA6E6}" type="presOf" srcId="{AC4285F4-05B5-4F2B-983A-05015207F5F9}" destId="{4C06BC80-CD87-4B82-92D3-E1F61A6718A9}" srcOrd="0" destOrd="0" presId="urn:microsoft.com/office/officeart/2005/8/layout/process5"/>
    <dgm:cxn modelId="{6EE1279B-8790-48DF-914C-66F92AEE6E5F}" type="presOf" srcId="{CC329D67-45E0-4672-836A-D1634EE7A801}" destId="{81FB21BF-E3BE-42B5-A9FA-1DE6E5709177}" srcOrd="0" destOrd="0" presId="urn:microsoft.com/office/officeart/2005/8/layout/process5"/>
    <dgm:cxn modelId="{8F7706BD-5CD2-4486-B560-33E30A3CBA13}" srcId="{4F204A1D-983D-414D-B715-1440F0CA5528}" destId="{AC4285F4-05B5-4F2B-983A-05015207F5F9}" srcOrd="1" destOrd="0" parTransId="{11112930-6B4D-466E-8D35-64549F980E87}" sibTransId="{B33E16D4-7EBB-47F9-BDBC-76CE0073E557}"/>
    <dgm:cxn modelId="{55ECFBF5-AC7D-4556-B543-4550142AE483}" type="presOf" srcId="{B33E16D4-7EBB-47F9-BDBC-76CE0073E557}" destId="{2059FD8A-0B0F-4501-94E9-45C995D9ACBC}" srcOrd="1" destOrd="0" presId="urn:microsoft.com/office/officeart/2005/8/layout/process5"/>
    <dgm:cxn modelId="{BBC55EFE-91C6-4841-B161-73C4DF683E7B}" srcId="{4F204A1D-983D-414D-B715-1440F0CA5528}" destId="{C12DE58A-68EC-4459-9FD4-6E6C5B299519}" srcOrd="4" destOrd="0" parTransId="{F78855CA-3D0B-4F7C-845D-B432959A1535}" sibTransId="{4B3B5EA8-A6C9-4F76-8CF1-CC1754AB1243}"/>
    <dgm:cxn modelId="{A6DC7C24-C565-44CB-B319-A046C83E999C}" type="presParOf" srcId="{BC35C7B1-36B3-4D97-9F20-950AE80658A0}" destId="{CB5B10DE-6696-4C44-BE4D-7D221EE802B6}" srcOrd="0" destOrd="0" presId="urn:microsoft.com/office/officeart/2005/8/layout/process5"/>
    <dgm:cxn modelId="{59AF783A-7692-452E-B840-385465473C7E}" type="presParOf" srcId="{BC35C7B1-36B3-4D97-9F20-950AE80658A0}" destId="{EC863A78-4FD9-4AD8-93DF-1B511CF5F035}" srcOrd="1" destOrd="0" presId="urn:microsoft.com/office/officeart/2005/8/layout/process5"/>
    <dgm:cxn modelId="{32270DE1-DFEE-4858-BC54-F95E87846615}" type="presParOf" srcId="{EC863A78-4FD9-4AD8-93DF-1B511CF5F035}" destId="{2FB707BB-E9BA-4D39-A947-CC6BBA8B9427}" srcOrd="0" destOrd="0" presId="urn:microsoft.com/office/officeart/2005/8/layout/process5"/>
    <dgm:cxn modelId="{351F2A25-FB40-41CC-BFFF-F76D07B3E985}" type="presParOf" srcId="{BC35C7B1-36B3-4D97-9F20-950AE80658A0}" destId="{4C06BC80-CD87-4B82-92D3-E1F61A6718A9}" srcOrd="2" destOrd="0" presId="urn:microsoft.com/office/officeart/2005/8/layout/process5"/>
    <dgm:cxn modelId="{5CBCDDAE-E6B5-405C-B9D0-1821AF7EF73E}" type="presParOf" srcId="{BC35C7B1-36B3-4D97-9F20-950AE80658A0}" destId="{0AF8BA48-6613-4AAF-BB02-5F10DBF83547}" srcOrd="3" destOrd="0" presId="urn:microsoft.com/office/officeart/2005/8/layout/process5"/>
    <dgm:cxn modelId="{313AD9BF-1242-41C7-A926-A1286C3D2EBE}" type="presParOf" srcId="{0AF8BA48-6613-4AAF-BB02-5F10DBF83547}" destId="{2059FD8A-0B0F-4501-94E9-45C995D9ACBC}" srcOrd="0" destOrd="0" presId="urn:microsoft.com/office/officeart/2005/8/layout/process5"/>
    <dgm:cxn modelId="{BF44AF07-AC33-4D6D-9B3E-5A1141816A93}" type="presParOf" srcId="{BC35C7B1-36B3-4D97-9F20-950AE80658A0}" destId="{34C7B456-EDFB-48F8-8202-2C0C5438508D}" srcOrd="4" destOrd="0" presId="urn:microsoft.com/office/officeart/2005/8/layout/process5"/>
    <dgm:cxn modelId="{22960F9F-DA41-434C-B553-E73028B7E399}" type="presParOf" srcId="{BC35C7B1-36B3-4D97-9F20-950AE80658A0}" destId="{285AC03D-7D2B-4C70-85D7-0843DE1547F4}" srcOrd="5" destOrd="0" presId="urn:microsoft.com/office/officeart/2005/8/layout/process5"/>
    <dgm:cxn modelId="{0F5FD6D6-E07D-4484-B854-BA7DEDA8AAE0}" type="presParOf" srcId="{285AC03D-7D2B-4C70-85D7-0843DE1547F4}" destId="{5D8BB808-4C5D-43B4-B247-77B48685BC56}" srcOrd="0" destOrd="0" presId="urn:microsoft.com/office/officeart/2005/8/layout/process5"/>
    <dgm:cxn modelId="{341FFF0E-C544-4F23-9B8C-A4F0C8A7DA6D}" type="presParOf" srcId="{BC35C7B1-36B3-4D97-9F20-950AE80658A0}" destId="{81FB21BF-E3BE-42B5-A9FA-1DE6E5709177}" srcOrd="6" destOrd="0" presId="urn:microsoft.com/office/officeart/2005/8/layout/process5"/>
    <dgm:cxn modelId="{842F0149-164A-4172-9338-C342D7CD414F}" type="presParOf" srcId="{BC35C7B1-36B3-4D97-9F20-950AE80658A0}" destId="{1A7B4D2D-114B-4851-B6CA-AF7B18921E33}" srcOrd="7" destOrd="0" presId="urn:microsoft.com/office/officeart/2005/8/layout/process5"/>
    <dgm:cxn modelId="{97377945-5DDB-4B7B-BE2A-E30B50BBBB2C}" type="presParOf" srcId="{1A7B4D2D-114B-4851-B6CA-AF7B18921E33}" destId="{011A7829-3A9D-49A1-A88A-50CEC537E35B}" srcOrd="0" destOrd="0" presId="urn:microsoft.com/office/officeart/2005/8/layout/process5"/>
    <dgm:cxn modelId="{704643D1-A330-4515-BCF9-C472A734EDE3}" type="presParOf" srcId="{BC35C7B1-36B3-4D97-9F20-950AE80658A0}" destId="{2DA2C017-5767-48A6-B503-B881C818AB7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D76784-8AEC-4385-8CCD-904DFAEE4523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C2AEA3A-6DBB-4A45-94D6-5224CD472831}">
      <dgm:prSet phldrT="[Текст]" custT="1"/>
      <dgm:spPr/>
      <dgm:t>
        <a:bodyPr/>
        <a:lstStyle/>
        <a:p>
          <a:r>
            <a:rPr lang="ru-RU" sz="2000" dirty="0"/>
            <a:t>Колледж</a:t>
          </a:r>
        </a:p>
        <a:p>
          <a:r>
            <a:rPr lang="ru-RU" sz="2000" dirty="0"/>
            <a:t>Техникум</a:t>
          </a:r>
        </a:p>
      </dgm:t>
    </dgm:pt>
    <dgm:pt modelId="{A251FBD5-168B-4159-8468-0AC0FF2636A3}" type="parTrans" cxnId="{5429871D-6AD5-4305-8105-98E8FFF837CB}">
      <dgm:prSet/>
      <dgm:spPr/>
      <dgm:t>
        <a:bodyPr/>
        <a:lstStyle/>
        <a:p>
          <a:endParaRPr lang="ru-RU"/>
        </a:p>
      </dgm:t>
    </dgm:pt>
    <dgm:pt modelId="{BA71DEF7-BB9B-439E-A959-9E0B94168F2A}" type="sibTrans" cxnId="{5429871D-6AD5-4305-8105-98E8FFF837CB}">
      <dgm:prSet/>
      <dgm:spPr/>
      <dgm:t>
        <a:bodyPr/>
        <a:lstStyle/>
        <a:p>
          <a:endParaRPr lang="ru-RU"/>
        </a:p>
      </dgm:t>
    </dgm:pt>
    <dgm:pt modelId="{468DFA2C-B87A-47B4-B905-CB124D3F33EF}">
      <dgm:prSet phldrT="[Текст]"/>
      <dgm:spPr/>
      <dgm:t>
        <a:bodyPr/>
        <a:lstStyle/>
        <a:p>
          <a:r>
            <a:rPr lang="ru-RU" dirty="0"/>
            <a:t>Высшее образование</a:t>
          </a:r>
        </a:p>
      </dgm:t>
    </dgm:pt>
    <dgm:pt modelId="{EF39286D-5A89-4809-974E-547BDEA368CC}" type="parTrans" cxnId="{DBFF534D-905D-49BC-955E-29FC803EBD80}">
      <dgm:prSet/>
      <dgm:spPr/>
      <dgm:t>
        <a:bodyPr/>
        <a:lstStyle/>
        <a:p>
          <a:endParaRPr lang="ru-RU"/>
        </a:p>
      </dgm:t>
    </dgm:pt>
    <dgm:pt modelId="{B215F009-8A2D-45DD-A798-1E24CB5FEDD6}" type="sibTrans" cxnId="{DBFF534D-905D-49BC-955E-29FC803EBD80}">
      <dgm:prSet/>
      <dgm:spPr/>
      <dgm:t>
        <a:bodyPr/>
        <a:lstStyle/>
        <a:p>
          <a:endParaRPr lang="ru-RU"/>
        </a:p>
      </dgm:t>
    </dgm:pt>
    <dgm:pt modelId="{C9F78AAD-8664-4D7D-8868-BB2CB2F79C3B}">
      <dgm:prSet phldrT="[Текст]"/>
      <dgm:spPr/>
      <dgm:t>
        <a:bodyPr/>
        <a:lstStyle/>
        <a:p>
          <a:r>
            <a:rPr lang="ru-RU" dirty="0" err="1"/>
            <a:t>Кванториум</a:t>
          </a:r>
          <a:endParaRPr lang="ru-RU" dirty="0"/>
        </a:p>
      </dgm:t>
    </dgm:pt>
    <dgm:pt modelId="{E6B7C3CA-AC5D-4477-92B9-2D17C2A058A1}" type="parTrans" cxnId="{20460B88-BDC2-44CD-A5E4-94E853E621CF}">
      <dgm:prSet/>
      <dgm:spPr/>
      <dgm:t>
        <a:bodyPr/>
        <a:lstStyle/>
        <a:p>
          <a:endParaRPr lang="ru-RU"/>
        </a:p>
      </dgm:t>
    </dgm:pt>
    <dgm:pt modelId="{558E00F2-A923-4B93-BE07-0B827C9B9F72}" type="sibTrans" cxnId="{20460B88-BDC2-44CD-A5E4-94E853E621CF}">
      <dgm:prSet/>
      <dgm:spPr/>
      <dgm:t>
        <a:bodyPr/>
        <a:lstStyle/>
        <a:p>
          <a:endParaRPr lang="ru-RU"/>
        </a:p>
      </dgm:t>
    </dgm:pt>
    <dgm:pt modelId="{71666D6A-640B-4A92-B53F-C04B123C0642}">
      <dgm:prSet phldrT="[Текст]"/>
      <dgm:spPr/>
      <dgm:t>
        <a:bodyPr/>
        <a:lstStyle/>
        <a:p>
          <a:endParaRPr lang="ru-RU"/>
        </a:p>
      </dgm:t>
    </dgm:pt>
    <dgm:pt modelId="{E9F88C21-B3BF-4116-810B-5249F04CC109}" type="parTrans" cxnId="{9473139D-4B0E-4ECF-870E-58C580A86A16}">
      <dgm:prSet/>
      <dgm:spPr/>
      <dgm:t>
        <a:bodyPr/>
        <a:lstStyle/>
        <a:p>
          <a:endParaRPr lang="ru-RU"/>
        </a:p>
      </dgm:t>
    </dgm:pt>
    <dgm:pt modelId="{1F9A98B9-A04E-46AB-B59E-FF2DF084A213}" type="sibTrans" cxnId="{9473139D-4B0E-4ECF-870E-58C580A86A16}">
      <dgm:prSet/>
      <dgm:spPr/>
      <dgm:t>
        <a:bodyPr/>
        <a:lstStyle/>
        <a:p>
          <a:endParaRPr lang="ru-RU"/>
        </a:p>
      </dgm:t>
    </dgm:pt>
    <dgm:pt modelId="{C81CE074-567D-4058-A31D-57F5B7F6BA98}">
      <dgm:prSet/>
      <dgm:spPr/>
      <dgm:t>
        <a:bodyPr/>
        <a:lstStyle/>
        <a:p>
          <a:r>
            <a:rPr lang="ru-RU" dirty="0"/>
            <a:t>Поступление Колледж-ВО</a:t>
          </a:r>
        </a:p>
      </dgm:t>
    </dgm:pt>
    <dgm:pt modelId="{EAFF1615-9BB1-4E4B-98CA-CD53774201DD}" type="parTrans" cxnId="{C67CDA12-FE45-4A4D-B6A1-6723E4E2C036}">
      <dgm:prSet/>
      <dgm:spPr/>
      <dgm:t>
        <a:bodyPr/>
        <a:lstStyle/>
        <a:p>
          <a:endParaRPr lang="ru-RU"/>
        </a:p>
      </dgm:t>
    </dgm:pt>
    <dgm:pt modelId="{1986723D-CFFD-4BEC-879C-562865771DBB}" type="sibTrans" cxnId="{C67CDA12-FE45-4A4D-B6A1-6723E4E2C036}">
      <dgm:prSet/>
      <dgm:spPr/>
      <dgm:t>
        <a:bodyPr/>
        <a:lstStyle/>
        <a:p>
          <a:endParaRPr lang="ru-RU"/>
        </a:p>
      </dgm:t>
    </dgm:pt>
    <dgm:pt modelId="{36BE183B-0494-4F5A-A521-30F261D471EB}">
      <dgm:prSet/>
      <dgm:spPr/>
      <dgm:t>
        <a:bodyPr/>
        <a:lstStyle/>
        <a:p>
          <a:r>
            <a:rPr lang="ru-RU" dirty="0"/>
            <a:t>Сквозные специальности</a:t>
          </a:r>
        </a:p>
      </dgm:t>
    </dgm:pt>
    <dgm:pt modelId="{246C2AB8-E47F-49FA-88EE-1E7034B2AEEA}" type="parTrans" cxnId="{FF73A2AF-2813-46AB-B8D1-51768B68A51E}">
      <dgm:prSet/>
      <dgm:spPr/>
      <dgm:t>
        <a:bodyPr/>
        <a:lstStyle/>
        <a:p>
          <a:endParaRPr lang="ru-RU"/>
        </a:p>
      </dgm:t>
    </dgm:pt>
    <dgm:pt modelId="{428F4E83-1228-472E-9026-6CB46AF0768A}" type="sibTrans" cxnId="{FF73A2AF-2813-46AB-B8D1-51768B68A51E}">
      <dgm:prSet/>
      <dgm:spPr/>
      <dgm:t>
        <a:bodyPr/>
        <a:lstStyle/>
        <a:p>
          <a:endParaRPr lang="ru-RU"/>
        </a:p>
      </dgm:t>
    </dgm:pt>
    <dgm:pt modelId="{87DBFAAC-887A-4177-85E2-0EFA5ED43343}">
      <dgm:prSet/>
      <dgm:spPr/>
      <dgm:t>
        <a:bodyPr/>
        <a:lstStyle/>
        <a:p>
          <a:r>
            <a:rPr lang="ru-RU" dirty="0" err="1"/>
            <a:t>Матбаза</a:t>
          </a:r>
          <a:r>
            <a:rPr lang="ru-RU" dirty="0"/>
            <a:t> (помещения, мастерские, места практик)</a:t>
          </a:r>
        </a:p>
      </dgm:t>
    </dgm:pt>
    <dgm:pt modelId="{B583CAFF-D0E7-4CBB-BF57-344CD25865CE}" type="parTrans" cxnId="{6FAFD30D-AF37-4636-8025-21A94BAF3F6A}">
      <dgm:prSet/>
      <dgm:spPr/>
      <dgm:t>
        <a:bodyPr/>
        <a:lstStyle/>
        <a:p>
          <a:endParaRPr lang="ru-RU"/>
        </a:p>
      </dgm:t>
    </dgm:pt>
    <dgm:pt modelId="{6A48B620-43EF-45D9-836B-0757088A53F5}" type="sibTrans" cxnId="{6FAFD30D-AF37-4636-8025-21A94BAF3F6A}">
      <dgm:prSet/>
      <dgm:spPr/>
      <dgm:t>
        <a:bodyPr/>
        <a:lstStyle/>
        <a:p>
          <a:endParaRPr lang="ru-RU"/>
        </a:p>
      </dgm:t>
    </dgm:pt>
    <dgm:pt modelId="{29FF7C1D-354F-4AEC-80D9-ACDC234BB5AB}">
      <dgm:prSet/>
      <dgm:spPr/>
      <dgm:t>
        <a:bodyPr/>
        <a:lstStyle/>
        <a:p>
          <a:r>
            <a:rPr lang="ru-RU" dirty="0"/>
            <a:t>Использование </a:t>
          </a:r>
          <a:r>
            <a:rPr lang="ru-RU" dirty="0" err="1"/>
            <a:t>матбазы</a:t>
          </a:r>
          <a:r>
            <a:rPr lang="ru-RU" dirty="0"/>
            <a:t> (химия, физика, комп классы)</a:t>
          </a:r>
        </a:p>
      </dgm:t>
    </dgm:pt>
    <dgm:pt modelId="{3871785C-5B12-466F-9DA7-4F94890A0A8C}" type="parTrans" cxnId="{7244EE76-5747-40F4-B565-A04FE4F067F9}">
      <dgm:prSet/>
      <dgm:spPr/>
      <dgm:t>
        <a:bodyPr/>
        <a:lstStyle/>
        <a:p>
          <a:endParaRPr lang="ru-RU"/>
        </a:p>
      </dgm:t>
    </dgm:pt>
    <dgm:pt modelId="{4282ED2C-0318-48FE-9AE3-8155D8B778C5}" type="sibTrans" cxnId="{7244EE76-5747-40F4-B565-A04FE4F067F9}">
      <dgm:prSet/>
      <dgm:spPr/>
      <dgm:t>
        <a:bodyPr/>
        <a:lstStyle/>
        <a:p>
          <a:endParaRPr lang="ru-RU"/>
        </a:p>
      </dgm:t>
    </dgm:pt>
    <dgm:pt modelId="{6A573A91-2B02-4B77-AE36-10419A827F60}">
      <dgm:prSet/>
      <dgm:spPr/>
      <dgm:t>
        <a:bodyPr/>
        <a:lstStyle/>
        <a:p>
          <a:r>
            <a:rPr lang="ru-RU" dirty="0"/>
            <a:t>Обмен преподавателями</a:t>
          </a:r>
        </a:p>
      </dgm:t>
    </dgm:pt>
    <dgm:pt modelId="{1C61FF54-1B5C-4381-9FD5-A85DA0903A6C}" type="parTrans" cxnId="{1B984DAB-5076-43D2-9C6D-196EAAD8314D}">
      <dgm:prSet/>
      <dgm:spPr/>
      <dgm:t>
        <a:bodyPr/>
        <a:lstStyle/>
        <a:p>
          <a:endParaRPr lang="ru-RU"/>
        </a:p>
      </dgm:t>
    </dgm:pt>
    <dgm:pt modelId="{70A707B9-7055-4CF8-888D-A2B04F728DC4}" type="sibTrans" cxnId="{1B984DAB-5076-43D2-9C6D-196EAAD8314D}">
      <dgm:prSet/>
      <dgm:spPr/>
      <dgm:t>
        <a:bodyPr/>
        <a:lstStyle/>
        <a:p>
          <a:endParaRPr lang="ru-RU"/>
        </a:p>
      </dgm:t>
    </dgm:pt>
    <dgm:pt modelId="{FE80AFA4-2450-45C8-B901-3B7D1B9E4F0C}">
      <dgm:prSet/>
      <dgm:spPr/>
      <dgm:t>
        <a:bodyPr/>
        <a:lstStyle/>
        <a:p>
          <a:r>
            <a:rPr lang="ru-RU" dirty="0"/>
            <a:t>Обмен преподавателями</a:t>
          </a:r>
        </a:p>
      </dgm:t>
    </dgm:pt>
    <dgm:pt modelId="{D126549E-1313-493F-ACBE-E5BA7542079A}" type="parTrans" cxnId="{20E38CC0-AE51-4858-8EA6-F981854A3369}">
      <dgm:prSet/>
      <dgm:spPr/>
      <dgm:t>
        <a:bodyPr/>
        <a:lstStyle/>
        <a:p>
          <a:endParaRPr lang="ru-RU"/>
        </a:p>
      </dgm:t>
    </dgm:pt>
    <dgm:pt modelId="{10D961D8-0108-4EFF-96D5-B875216C9246}" type="sibTrans" cxnId="{20E38CC0-AE51-4858-8EA6-F981854A3369}">
      <dgm:prSet/>
      <dgm:spPr/>
      <dgm:t>
        <a:bodyPr/>
        <a:lstStyle/>
        <a:p>
          <a:endParaRPr lang="ru-RU"/>
        </a:p>
      </dgm:t>
    </dgm:pt>
    <dgm:pt modelId="{7ACAA67D-3653-43FC-93E7-1FE4148A7C97}">
      <dgm:prSet/>
      <dgm:spPr/>
      <dgm:t>
        <a:bodyPr/>
        <a:lstStyle/>
        <a:p>
          <a:r>
            <a:rPr lang="ru-RU" dirty="0"/>
            <a:t>Программы ДПО</a:t>
          </a:r>
        </a:p>
      </dgm:t>
    </dgm:pt>
    <dgm:pt modelId="{326AA9B2-1413-47BD-99B4-BB536D0C7A86}" type="parTrans" cxnId="{EF7FA60B-4810-48D9-B715-23340E4EFAAA}">
      <dgm:prSet/>
      <dgm:spPr/>
      <dgm:t>
        <a:bodyPr/>
        <a:lstStyle/>
        <a:p>
          <a:endParaRPr lang="ru-RU"/>
        </a:p>
      </dgm:t>
    </dgm:pt>
    <dgm:pt modelId="{624595D4-BC60-4F37-86C8-7BFEA1AC6B6C}" type="sibTrans" cxnId="{EF7FA60B-4810-48D9-B715-23340E4EFAAA}">
      <dgm:prSet/>
      <dgm:spPr/>
      <dgm:t>
        <a:bodyPr/>
        <a:lstStyle/>
        <a:p>
          <a:endParaRPr lang="ru-RU"/>
        </a:p>
      </dgm:t>
    </dgm:pt>
    <dgm:pt modelId="{79799033-5DD0-44C8-B109-74C0386BC412}" type="pres">
      <dgm:prSet presAssocID="{EED76784-8AEC-4385-8CCD-904DFAEE452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BC8AACA-0083-4B7E-A658-40458830B090}" type="pres">
      <dgm:prSet presAssocID="{EC2AEA3A-6DBB-4A45-94D6-5224CD472831}" presName="gear1" presStyleLbl="node1" presStyleIdx="0" presStyleCnt="3" custScaleX="69308" custScaleY="61578" custLinFactNeighborX="-479" custLinFactNeighborY="-958">
        <dgm:presLayoutVars>
          <dgm:chMax val="1"/>
          <dgm:bulletEnabled val="1"/>
        </dgm:presLayoutVars>
      </dgm:prSet>
      <dgm:spPr/>
    </dgm:pt>
    <dgm:pt modelId="{7B582404-FD4A-4AB8-9EC7-601AB4B5A8E2}" type="pres">
      <dgm:prSet presAssocID="{EC2AEA3A-6DBB-4A45-94D6-5224CD472831}" presName="gear1srcNode" presStyleLbl="node1" presStyleIdx="0" presStyleCnt="3"/>
      <dgm:spPr/>
    </dgm:pt>
    <dgm:pt modelId="{7E7D6A7F-67A1-4A23-9CC2-04B078D6268E}" type="pres">
      <dgm:prSet presAssocID="{EC2AEA3A-6DBB-4A45-94D6-5224CD472831}" presName="gear1dstNode" presStyleLbl="node1" presStyleIdx="0" presStyleCnt="3"/>
      <dgm:spPr/>
    </dgm:pt>
    <dgm:pt modelId="{590BEB55-CE12-4DBE-8A9D-3FBBB562DEA7}" type="pres">
      <dgm:prSet presAssocID="{468DFA2C-B87A-47B4-B905-CB124D3F33EF}" presName="gear2" presStyleLbl="node1" presStyleIdx="1" presStyleCnt="3">
        <dgm:presLayoutVars>
          <dgm:chMax val="1"/>
          <dgm:bulletEnabled val="1"/>
        </dgm:presLayoutVars>
      </dgm:prSet>
      <dgm:spPr/>
    </dgm:pt>
    <dgm:pt modelId="{A0799112-89BA-4D85-AF0C-3C551E73CEFC}" type="pres">
      <dgm:prSet presAssocID="{468DFA2C-B87A-47B4-B905-CB124D3F33EF}" presName="gear2srcNode" presStyleLbl="node1" presStyleIdx="1" presStyleCnt="3"/>
      <dgm:spPr/>
    </dgm:pt>
    <dgm:pt modelId="{C2774A73-B43E-4F87-A6D9-8C13D11D74FE}" type="pres">
      <dgm:prSet presAssocID="{468DFA2C-B87A-47B4-B905-CB124D3F33EF}" presName="gear2dstNode" presStyleLbl="node1" presStyleIdx="1" presStyleCnt="3"/>
      <dgm:spPr/>
    </dgm:pt>
    <dgm:pt modelId="{0FEB951C-8CBD-43ED-8768-09EE78E2551D}" type="pres">
      <dgm:prSet presAssocID="{468DFA2C-B87A-47B4-B905-CB124D3F33EF}" presName="gear2ch" presStyleLbl="fgAcc1" presStyleIdx="0" presStyleCnt="2" custLinFactNeighborX="13560" custLinFactNeighborY="-10045">
        <dgm:presLayoutVars>
          <dgm:chMax val="0"/>
          <dgm:bulletEnabled val="1"/>
        </dgm:presLayoutVars>
      </dgm:prSet>
      <dgm:spPr/>
    </dgm:pt>
    <dgm:pt modelId="{3C20DC66-570C-41EA-930B-0766820900E0}" type="pres">
      <dgm:prSet presAssocID="{C9F78AAD-8664-4D7D-8868-BB2CB2F79C3B}" presName="gear3" presStyleLbl="node1" presStyleIdx="2" presStyleCnt="3" custLinFactNeighborX="-916" custLinFactNeighborY="549"/>
      <dgm:spPr/>
    </dgm:pt>
    <dgm:pt modelId="{3BF989CC-42FB-4C89-8404-B6BEADB48CF1}" type="pres">
      <dgm:prSet presAssocID="{C9F78AAD-8664-4D7D-8868-BB2CB2F79C3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D2DFFBD-AAE4-4135-AA99-76D1130D66AE}" type="pres">
      <dgm:prSet presAssocID="{C9F78AAD-8664-4D7D-8868-BB2CB2F79C3B}" presName="gear3srcNode" presStyleLbl="node1" presStyleIdx="2" presStyleCnt="3"/>
      <dgm:spPr/>
    </dgm:pt>
    <dgm:pt modelId="{A8DD7E09-7AA6-4F3B-B858-3DD71998CDB7}" type="pres">
      <dgm:prSet presAssocID="{C9F78AAD-8664-4D7D-8868-BB2CB2F79C3B}" presName="gear3dstNode" presStyleLbl="node1" presStyleIdx="2" presStyleCnt="3"/>
      <dgm:spPr/>
    </dgm:pt>
    <dgm:pt modelId="{3FC384DB-55A0-480C-B48C-3D7E5F5312BB}" type="pres">
      <dgm:prSet presAssocID="{C9F78AAD-8664-4D7D-8868-BB2CB2F79C3B}" presName="gear3ch" presStyleLbl="fgAcc1" presStyleIdx="1" presStyleCnt="2" custScaleY="87482" custLinFactNeighborX="-71568" custLinFactNeighborY="61942">
        <dgm:presLayoutVars>
          <dgm:chMax val="0"/>
          <dgm:bulletEnabled val="1"/>
        </dgm:presLayoutVars>
      </dgm:prSet>
      <dgm:spPr/>
    </dgm:pt>
    <dgm:pt modelId="{F98AD033-DDB5-4709-9C77-975C8856C994}" type="pres">
      <dgm:prSet presAssocID="{BA71DEF7-BB9B-439E-A959-9E0B94168F2A}" presName="connector1" presStyleLbl="sibTrans2D1" presStyleIdx="0" presStyleCnt="3"/>
      <dgm:spPr/>
    </dgm:pt>
    <dgm:pt modelId="{7AC2F480-8507-4A64-931A-5F5324F6A782}" type="pres">
      <dgm:prSet presAssocID="{B215F009-8A2D-45DD-A798-1E24CB5FEDD6}" presName="connector2" presStyleLbl="sibTrans2D1" presStyleIdx="1" presStyleCnt="3"/>
      <dgm:spPr/>
    </dgm:pt>
    <dgm:pt modelId="{C17A4D01-0A35-4106-97B2-A162CD51BCAD}" type="pres">
      <dgm:prSet presAssocID="{558E00F2-A923-4B93-BE07-0B827C9B9F72}" presName="connector3" presStyleLbl="sibTrans2D1" presStyleIdx="2" presStyleCnt="3"/>
      <dgm:spPr/>
    </dgm:pt>
  </dgm:ptLst>
  <dgm:cxnLst>
    <dgm:cxn modelId="{92D0A303-64D2-4858-9EC2-F70906E23214}" type="presOf" srcId="{C9F78AAD-8664-4D7D-8868-BB2CB2F79C3B}" destId="{3BF989CC-42FB-4C89-8404-B6BEADB48CF1}" srcOrd="1" destOrd="0" presId="urn:microsoft.com/office/officeart/2005/8/layout/gear1"/>
    <dgm:cxn modelId="{EF7FA60B-4810-48D9-B715-23340E4EFAAA}" srcId="{C9F78AAD-8664-4D7D-8868-BB2CB2F79C3B}" destId="{7ACAA67D-3653-43FC-93E7-1FE4148A7C97}" srcOrd="2" destOrd="0" parTransId="{326AA9B2-1413-47BD-99B4-BB536D0C7A86}" sibTransId="{624595D4-BC60-4F37-86C8-7BFEA1AC6B6C}"/>
    <dgm:cxn modelId="{6FAFD30D-AF37-4636-8025-21A94BAF3F6A}" srcId="{468DFA2C-B87A-47B4-B905-CB124D3F33EF}" destId="{87DBFAAC-887A-4177-85E2-0EFA5ED43343}" srcOrd="2" destOrd="0" parTransId="{B583CAFF-D0E7-4CBB-BF57-344CD25865CE}" sibTransId="{6A48B620-43EF-45D9-836B-0757088A53F5}"/>
    <dgm:cxn modelId="{C67CDA12-FE45-4A4D-B6A1-6723E4E2C036}" srcId="{468DFA2C-B87A-47B4-B905-CB124D3F33EF}" destId="{C81CE074-567D-4058-A31D-57F5B7F6BA98}" srcOrd="0" destOrd="0" parTransId="{EAFF1615-9BB1-4E4B-98CA-CD53774201DD}" sibTransId="{1986723D-CFFD-4BEC-879C-562865771DBB}"/>
    <dgm:cxn modelId="{AF21141D-9830-402E-846A-3BD85F948E01}" type="presOf" srcId="{EC2AEA3A-6DBB-4A45-94D6-5224CD472831}" destId="{3BC8AACA-0083-4B7E-A658-40458830B090}" srcOrd="0" destOrd="0" presId="urn:microsoft.com/office/officeart/2005/8/layout/gear1"/>
    <dgm:cxn modelId="{5429871D-6AD5-4305-8105-98E8FFF837CB}" srcId="{EED76784-8AEC-4385-8CCD-904DFAEE4523}" destId="{EC2AEA3A-6DBB-4A45-94D6-5224CD472831}" srcOrd="0" destOrd="0" parTransId="{A251FBD5-168B-4159-8468-0AC0FF2636A3}" sibTransId="{BA71DEF7-BB9B-439E-A959-9E0B94168F2A}"/>
    <dgm:cxn modelId="{3BEE6A26-FFC7-4C85-98AA-95B8AF732748}" type="presOf" srcId="{C9F78AAD-8664-4D7D-8868-BB2CB2F79C3B}" destId="{3C20DC66-570C-41EA-930B-0766820900E0}" srcOrd="0" destOrd="0" presId="urn:microsoft.com/office/officeart/2005/8/layout/gear1"/>
    <dgm:cxn modelId="{9CA3B027-2565-483D-BD20-06F65B972162}" type="presOf" srcId="{EC2AEA3A-6DBB-4A45-94D6-5224CD472831}" destId="{7B582404-FD4A-4AB8-9EC7-601AB4B5A8E2}" srcOrd="1" destOrd="0" presId="urn:microsoft.com/office/officeart/2005/8/layout/gear1"/>
    <dgm:cxn modelId="{DBD70B3C-D2C3-4D3D-99B7-FE137D83D58E}" type="presOf" srcId="{C9F78AAD-8664-4D7D-8868-BB2CB2F79C3B}" destId="{8D2DFFBD-AAE4-4135-AA99-76D1130D66AE}" srcOrd="2" destOrd="0" presId="urn:microsoft.com/office/officeart/2005/8/layout/gear1"/>
    <dgm:cxn modelId="{C776CF5E-A561-4550-B6C9-D304622893EF}" type="presOf" srcId="{87DBFAAC-887A-4177-85E2-0EFA5ED43343}" destId="{0FEB951C-8CBD-43ED-8768-09EE78E2551D}" srcOrd="0" destOrd="2" presId="urn:microsoft.com/office/officeart/2005/8/layout/gear1"/>
    <dgm:cxn modelId="{F29B0163-978D-4A77-A53A-4A6EFFA11B54}" type="presOf" srcId="{468DFA2C-B87A-47B4-B905-CB124D3F33EF}" destId="{A0799112-89BA-4D85-AF0C-3C551E73CEFC}" srcOrd="1" destOrd="0" presId="urn:microsoft.com/office/officeart/2005/8/layout/gear1"/>
    <dgm:cxn modelId="{7E65E069-C3D7-4BF0-8714-029853999441}" type="presOf" srcId="{EED76784-8AEC-4385-8CCD-904DFAEE4523}" destId="{79799033-5DD0-44C8-B109-74C0386BC412}" srcOrd="0" destOrd="0" presId="urn:microsoft.com/office/officeart/2005/8/layout/gear1"/>
    <dgm:cxn modelId="{DBFF534D-905D-49BC-955E-29FC803EBD80}" srcId="{EED76784-8AEC-4385-8CCD-904DFAEE4523}" destId="{468DFA2C-B87A-47B4-B905-CB124D3F33EF}" srcOrd="1" destOrd="0" parTransId="{EF39286D-5A89-4809-974E-547BDEA368CC}" sibTransId="{B215F009-8A2D-45DD-A798-1E24CB5FEDD6}"/>
    <dgm:cxn modelId="{7244EE76-5747-40F4-B565-A04FE4F067F9}" srcId="{C9F78AAD-8664-4D7D-8868-BB2CB2F79C3B}" destId="{29FF7C1D-354F-4AEC-80D9-ACDC234BB5AB}" srcOrd="0" destOrd="0" parTransId="{3871785C-5B12-466F-9DA7-4F94890A0A8C}" sibTransId="{4282ED2C-0318-48FE-9AE3-8155D8B778C5}"/>
    <dgm:cxn modelId="{81B28777-204E-4875-8865-ED3CD186A93B}" type="presOf" srcId="{558E00F2-A923-4B93-BE07-0B827C9B9F72}" destId="{C17A4D01-0A35-4106-97B2-A162CD51BCAD}" srcOrd="0" destOrd="0" presId="urn:microsoft.com/office/officeart/2005/8/layout/gear1"/>
    <dgm:cxn modelId="{24878E59-CA0F-412D-AEDE-F69598E4CCD7}" type="presOf" srcId="{C81CE074-567D-4058-A31D-57F5B7F6BA98}" destId="{0FEB951C-8CBD-43ED-8768-09EE78E2551D}" srcOrd="0" destOrd="0" presId="urn:microsoft.com/office/officeart/2005/8/layout/gear1"/>
    <dgm:cxn modelId="{20460B88-BDC2-44CD-A5E4-94E853E621CF}" srcId="{EED76784-8AEC-4385-8CCD-904DFAEE4523}" destId="{C9F78AAD-8664-4D7D-8868-BB2CB2F79C3B}" srcOrd="2" destOrd="0" parTransId="{E6B7C3CA-AC5D-4477-92B9-2D17C2A058A1}" sibTransId="{558E00F2-A923-4B93-BE07-0B827C9B9F72}"/>
    <dgm:cxn modelId="{B9F7569C-DAD8-40CF-AFED-3CC2DF198D7E}" type="presOf" srcId="{FE80AFA4-2450-45C8-B901-3B7D1B9E4F0C}" destId="{3FC384DB-55A0-480C-B48C-3D7E5F5312BB}" srcOrd="0" destOrd="1" presId="urn:microsoft.com/office/officeart/2005/8/layout/gear1"/>
    <dgm:cxn modelId="{9473139D-4B0E-4ECF-870E-58C580A86A16}" srcId="{EED76784-8AEC-4385-8CCD-904DFAEE4523}" destId="{71666D6A-640B-4A92-B53F-C04B123C0642}" srcOrd="3" destOrd="0" parTransId="{E9F88C21-B3BF-4116-810B-5249F04CC109}" sibTransId="{1F9A98B9-A04E-46AB-B59E-FF2DF084A213}"/>
    <dgm:cxn modelId="{AA2376A6-9B90-43B9-B0DE-52FC499C02CB}" type="presOf" srcId="{EC2AEA3A-6DBB-4A45-94D6-5224CD472831}" destId="{7E7D6A7F-67A1-4A23-9CC2-04B078D6268E}" srcOrd="2" destOrd="0" presId="urn:microsoft.com/office/officeart/2005/8/layout/gear1"/>
    <dgm:cxn modelId="{1B984DAB-5076-43D2-9C6D-196EAAD8314D}" srcId="{468DFA2C-B87A-47B4-B905-CB124D3F33EF}" destId="{6A573A91-2B02-4B77-AE36-10419A827F60}" srcOrd="3" destOrd="0" parTransId="{1C61FF54-1B5C-4381-9FD5-A85DA0903A6C}" sibTransId="{70A707B9-7055-4CF8-888D-A2B04F728DC4}"/>
    <dgm:cxn modelId="{A641C1AE-86C6-4C67-9049-555E78745183}" type="presOf" srcId="{29FF7C1D-354F-4AEC-80D9-ACDC234BB5AB}" destId="{3FC384DB-55A0-480C-B48C-3D7E5F5312BB}" srcOrd="0" destOrd="0" presId="urn:microsoft.com/office/officeart/2005/8/layout/gear1"/>
    <dgm:cxn modelId="{FF73A2AF-2813-46AB-B8D1-51768B68A51E}" srcId="{468DFA2C-B87A-47B4-B905-CB124D3F33EF}" destId="{36BE183B-0494-4F5A-A521-30F261D471EB}" srcOrd="1" destOrd="0" parTransId="{246C2AB8-E47F-49FA-88EE-1E7034B2AEEA}" sibTransId="{428F4E83-1228-472E-9026-6CB46AF0768A}"/>
    <dgm:cxn modelId="{D67DA0B1-30CF-4C72-845A-09F1A12114A4}" type="presOf" srcId="{BA71DEF7-BB9B-439E-A959-9E0B94168F2A}" destId="{F98AD033-DDB5-4709-9C77-975C8856C994}" srcOrd="0" destOrd="0" presId="urn:microsoft.com/office/officeart/2005/8/layout/gear1"/>
    <dgm:cxn modelId="{20E38CC0-AE51-4858-8EA6-F981854A3369}" srcId="{C9F78AAD-8664-4D7D-8868-BB2CB2F79C3B}" destId="{FE80AFA4-2450-45C8-B901-3B7D1B9E4F0C}" srcOrd="1" destOrd="0" parTransId="{D126549E-1313-493F-ACBE-E5BA7542079A}" sibTransId="{10D961D8-0108-4EFF-96D5-B875216C9246}"/>
    <dgm:cxn modelId="{3A5F91C1-A790-4206-8AB8-60D1682B554C}" type="presOf" srcId="{C9F78AAD-8664-4D7D-8868-BB2CB2F79C3B}" destId="{A8DD7E09-7AA6-4F3B-B858-3DD71998CDB7}" srcOrd="3" destOrd="0" presId="urn:microsoft.com/office/officeart/2005/8/layout/gear1"/>
    <dgm:cxn modelId="{7B984DDC-2DC4-4876-91E2-C3B86F1A680E}" type="presOf" srcId="{B215F009-8A2D-45DD-A798-1E24CB5FEDD6}" destId="{7AC2F480-8507-4A64-931A-5F5324F6A782}" srcOrd="0" destOrd="0" presId="urn:microsoft.com/office/officeart/2005/8/layout/gear1"/>
    <dgm:cxn modelId="{55D44EEA-EA81-475F-A14F-B6062C69AC35}" type="presOf" srcId="{6A573A91-2B02-4B77-AE36-10419A827F60}" destId="{0FEB951C-8CBD-43ED-8768-09EE78E2551D}" srcOrd="0" destOrd="3" presId="urn:microsoft.com/office/officeart/2005/8/layout/gear1"/>
    <dgm:cxn modelId="{F63E9EF0-5C28-40EF-9EBE-48EE9A107DB2}" type="presOf" srcId="{7ACAA67D-3653-43FC-93E7-1FE4148A7C97}" destId="{3FC384DB-55A0-480C-B48C-3D7E5F5312BB}" srcOrd="0" destOrd="2" presId="urn:microsoft.com/office/officeart/2005/8/layout/gear1"/>
    <dgm:cxn modelId="{0986D8F5-E266-4426-9C7A-352C3F63A78F}" type="presOf" srcId="{468DFA2C-B87A-47B4-B905-CB124D3F33EF}" destId="{C2774A73-B43E-4F87-A6D9-8C13D11D74FE}" srcOrd="2" destOrd="0" presId="urn:microsoft.com/office/officeart/2005/8/layout/gear1"/>
    <dgm:cxn modelId="{1115D6FA-0E26-43B2-996B-697CF13E9136}" type="presOf" srcId="{468DFA2C-B87A-47B4-B905-CB124D3F33EF}" destId="{590BEB55-CE12-4DBE-8A9D-3FBBB562DEA7}" srcOrd="0" destOrd="0" presId="urn:microsoft.com/office/officeart/2005/8/layout/gear1"/>
    <dgm:cxn modelId="{747C22FE-B566-428A-8DAC-34F17DC6A761}" type="presOf" srcId="{36BE183B-0494-4F5A-A521-30F261D471EB}" destId="{0FEB951C-8CBD-43ED-8768-09EE78E2551D}" srcOrd="0" destOrd="1" presId="urn:microsoft.com/office/officeart/2005/8/layout/gear1"/>
    <dgm:cxn modelId="{F3418D46-7983-4017-AC03-024A133D6616}" type="presParOf" srcId="{79799033-5DD0-44C8-B109-74C0386BC412}" destId="{3BC8AACA-0083-4B7E-A658-40458830B090}" srcOrd="0" destOrd="0" presId="urn:microsoft.com/office/officeart/2005/8/layout/gear1"/>
    <dgm:cxn modelId="{5772E8EA-9246-45FF-A2EC-CEED25823D9A}" type="presParOf" srcId="{79799033-5DD0-44C8-B109-74C0386BC412}" destId="{7B582404-FD4A-4AB8-9EC7-601AB4B5A8E2}" srcOrd="1" destOrd="0" presId="urn:microsoft.com/office/officeart/2005/8/layout/gear1"/>
    <dgm:cxn modelId="{CA125C54-DBC6-4900-9601-FC11978C6BF7}" type="presParOf" srcId="{79799033-5DD0-44C8-B109-74C0386BC412}" destId="{7E7D6A7F-67A1-4A23-9CC2-04B078D6268E}" srcOrd="2" destOrd="0" presId="urn:microsoft.com/office/officeart/2005/8/layout/gear1"/>
    <dgm:cxn modelId="{530C9416-2DB9-4F97-923B-DD7D06230710}" type="presParOf" srcId="{79799033-5DD0-44C8-B109-74C0386BC412}" destId="{590BEB55-CE12-4DBE-8A9D-3FBBB562DEA7}" srcOrd="3" destOrd="0" presId="urn:microsoft.com/office/officeart/2005/8/layout/gear1"/>
    <dgm:cxn modelId="{AC97E7A1-605F-4F38-956F-64A91FAF21FF}" type="presParOf" srcId="{79799033-5DD0-44C8-B109-74C0386BC412}" destId="{A0799112-89BA-4D85-AF0C-3C551E73CEFC}" srcOrd="4" destOrd="0" presId="urn:microsoft.com/office/officeart/2005/8/layout/gear1"/>
    <dgm:cxn modelId="{8F57DF73-8E96-4366-A3D1-483985EA0E30}" type="presParOf" srcId="{79799033-5DD0-44C8-B109-74C0386BC412}" destId="{C2774A73-B43E-4F87-A6D9-8C13D11D74FE}" srcOrd="5" destOrd="0" presId="urn:microsoft.com/office/officeart/2005/8/layout/gear1"/>
    <dgm:cxn modelId="{28CEE04E-B013-4672-BDC8-704078197901}" type="presParOf" srcId="{79799033-5DD0-44C8-B109-74C0386BC412}" destId="{0FEB951C-8CBD-43ED-8768-09EE78E2551D}" srcOrd="6" destOrd="0" presId="urn:microsoft.com/office/officeart/2005/8/layout/gear1"/>
    <dgm:cxn modelId="{8479C09C-76B0-48D2-A099-A1DF6D5D1C2A}" type="presParOf" srcId="{79799033-5DD0-44C8-B109-74C0386BC412}" destId="{3C20DC66-570C-41EA-930B-0766820900E0}" srcOrd="7" destOrd="0" presId="urn:microsoft.com/office/officeart/2005/8/layout/gear1"/>
    <dgm:cxn modelId="{A69FA303-8A80-4F9A-9838-92526C51A0A0}" type="presParOf" srcId="{79799033-5DD0-44C8-B109-74C0386BC412}" destId="{3BF989CC-42FB-4C89-8404-B6BEADB48CF1}" srcOrd="8" destOrd="0" presId="urn:microsoft.com/office/officeart/2005/8/layout/gear1"/>
    <dgm:cxn modelId="{DA8D18B7-926E-4352-9AE9-50B44F27C4BE}" type="presParOf" srcId="{79799033-5DD0-44C8-B109-74C0386BC412}" destId="{8D2DFFBD-AAE4-4135-AA99-76D1130D66AE}" srcOrd="9" destOrd="0" presId="urn:microsoft.com/office/officeart/2005/8/layout/gear1"/>
    <dgm:cxn modelId="{F27A9AD1-2BA6-44A7-88A9-D64C9784B62A}" type="presParOf" srcId="{79799033-5DD0-44C8-B109-74C0386BC412}" destId="{A8DD7E09-7AA6-4F3B-B858-3DD71998CDB7}" srcOrd="10" destOrd="0" presId="urn:microsoft.com/office/officeart/2005/8/layout/gear1"/>
    <dgm:cxn modelId="{4689F57E-0C09-4750-8090-28B7D1C81367}" type="presParOf" srcId="{79799033-5DD0-44C8-B109-74C0386BC412}" destId="{3FC384DB-55A0-480C-B48C-3D7E5F5312BB}" srcOrd="11" destOrd="0" presId="urn:microsoft.com/office/officeart/2005/8/layout/gear1"/>
    <dgm:cxn modelId="{23E5CC30-54AD-4BA6-873A-3B6525EA54A2}" type="presParOf" srcId="{79799033-5DD0-44C8-B109-74C0386BC412}" destId="{F98AD033-DDB5-4709-9C77-975C8856C994}" srcOrd="12" destOrd="0" presId="urn:microsoft.com/office/officeart/2005/8/layout/gear1"/>
    <dgm:cxn modelId="{23A8C7E9-BF44-4746-99B4-83A385C2AF57}" type="presParOf" srcId="{79799033-5DD0-44C8-B109-74C0386BC412}" destId="{7AC2F480-8507-4A64-931A-5F5324F6A782}" srcOrd="13" destOrd="0" presId="urn:microsoft.com/office/officeart/2005/8/layout/gear1"/>
    <dgm:cxn modelId="{BDF54751-09A3-4E4D-9E9E-193DDA17D7A9}" type="presParOf" srcId="{79799033-5DD0-44C8-B109-74C0386BC412}" destId="{C17A4D01-0A35-4106-97B2-A162CD51BCAD}" srcOrd="1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D06D49-CC59-410E-956A-B4B85EE9D2B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B69732-E8B6-40FE-B5C0-47D899F9A992}">
      <dgm:prSet phldrT="[Текст]" custT="1"/>
      <dgm:spPr/>
      <dgm:t>
        <a:bodyPr/>
        <a:lstStyle/>
        <a:p>
          <a:r>
            <a:rPr lang="ru-RU" sz="2400" b="1" dirty="0"/>
            <a:t>2017</a:t>
          </a:r>
        </a:p>
      </dgm:t>
    </dgm:pt>
    <dgm:pt modelId="{50906D0D-27A5-4CF5-82E2-D42457C9D6E3}" type="parTrans" cxnId="{EFDB4A68-FED8-47E4-B2E6-9A92872D50CC}">
      <dgm:prSet/>
      <dgm:spPr/>
      <dgm:t>
        <a:bodyPr/>
        <a:lstStyle/>
        <a:p>
          <a:endParaRPr lang="ru-RU"/>
        </a:p>
      </dgm:t>
    </dgm:pt>
    <dgm:pt modelId="{7B093A05-A6C5-4FF0-BF0E-016A77D22988}" type="sibTrans" cxnId="{EFDB4A68-FED8-47E4-B2E6-9A92872D50CC}">
      <dgm:prSet/>
      <dgm:spPr/>
      <dgm:t>
        <a:bodyPr/>
        <a:lstStyle/>
        <a:p>
          <a:endParaRPr lang="ru-RU"/>
        </a:p>
      </dgm:t>
    </dgm:pt>
    <dgm:pt modelId="{A8D022B0-07A8-4492-B14B-AE9D84D605C0}">
      <dgm:prSet phldrT="[Текст]"/>
      <dgm:spPr/>
      <dgm:t>
        <a:bodyPr/>
        <a:lstStyle/>
        <a:p>
          <a:r>
            <a:rPr lang="ru-RU" dirty="0"/>
            <a:t>Оператор СПУ</a:t>
          </a:r>
        </a:p>
      </dgm:t>
    </dgm:pt>
    <dgm:pt modelId="{F9A2E437-EDE8-4FCA-A146-2A4A2B76FF11}" type="parTrans" cxnId="{190B66D9-B635-4AD9-8D25-1C73C335B934}">
      <dgm:prSet/>
      <dgm:spPr/>
      <dgm:t>
        <a:bodyPr/>
        <a:lstStyle/>
        <a:p>
          <a:endParaRPr lang="ru-RU"/>
        </a:p>
      </dgm:t>
    </dgm:pt>
    <dgm:pt modelId="{46E48644-2D6F-4CE5-9D09-B6EC2F5DC5D0}" type="sibTrans" cxnId="{190B66D9-B635-4AD9-8D25-1C73C335B934}">
      <dgm:prSet/>
      <dgm:spPr/>
      <dgm:t>
        <a:bodyPr/>
        <a:lstStyle/>
        <a:p>
          <a:endParaRPr lang="ru-RU"/>
        </a:p>
      </dgm:t>
    </dgm:pt>
    <dgm:pt modelId="{EDFCD72E-B5D3-41BF-84A1-9C91A1AE0725}">
      <dgm:prSet phldrT="[Текст]"/>
      <dgm:spPr/>
      <dgm:t>
        <a:bodyPr/>
        <a:lstStyle/>
        <a:p>
          <a:r>
            <a:rPr lang="ru-RU" dirty="0"/>
            <a:t>Токарь</a:t>
          </a:r>
        </a:p>
      </dgm:t>
    </dgm:pt>
    <dgm:pt modelId="{1E331CBF-C535-4E31-83D9-94CBA82D8B1D}" type="parTrans" cxnId="{D25FC4FC-018B-49BC-905F-390A7CAEF7EA}">
      <dgm:prSet/>
      <dgm:spPr/>
      <dgm:t>
        <a:bodyPr/>
        <a:lstStyle/>
        <a:p>
          <a:endParaRPr lang="ru-RU"/>
        </a:p>
      </dgm:t>
    </dgm:pt>
    <dgm:pt modelId="{BCDC22C0-D5C6-455A-8011-0A1F34F07C84}" type="sibTrans" cxnId="{D25FC4FC-018B-49BC-905F-390A7CAEF7EA}">
      <dgm:prSet/>
      <dgm:spPr/>
      <dgm:t>
        <a:bodyPr/>
        <a:lstStyle/>
        <a:p>
          <a:endParaRPr lang="ru-RU"/>
        </a:p>
      </dgm:t>
    </dgm:pt>
    <dgm:pt modelId="{5450D23A-469D-4CF4-9E3E-2B35827E2633}">
      <dgm:prSet phldrT="[Текст]" custT="1"/>
      <dgm:spPr/>
      <dgm:t>
        <a:bodyPr/>
        <a:lstStyle/>
        <a:p>
          <a:r>
            <a:rPr lang="ru-RU" sz="2400" b="1" dirty="0"/>
            <a:t>2018</a:t>
          </a:r>
        </a:p>
      </dgm:t>
    </dgm:pt>
    <dgm:pt modelId="{16602FDB-59C4-43C7-B211-CC2278F9D143}" type="parTrans" cxnId="{3AD49FA2-9E8A-4C9F-BCF7-5DC3F84A9AF4}">
      <dgm:prSet/>
      <dgm:spPr/>
      <dgm:t>
        <a:bodyPr/>
        <a:lstStyle/>
        <a:p>
          <a:endParaRPr lang="ru-RU"/>
        </a:p>
      </dgm:t>
    </dgm:pt>
    <dgm:pt modelId="{249F6D5A-9115-4301-86E9-81A0859DAEEE}" type="sibTrans" cxnId="{3AD49FA2-9E8A-4C9F-BCF7-5DC3F84A9AF4}">
      <dgm:prSet/>
      <dgm:spPr/>
      <dgm:t>
        <a:bodyPr/>
        <a:lstStyle/>
        <a:p>
          <a:endParaRPr lang="ru-RU"/>
        </a:p>
      </dgm:t>
    </dgm:pt>
    <dgm:pt modelId="{53583541-5743-49FC-817B-0AA7FE1C7A71}">
      <dgm:prSet phldrT="[Текст]"/>
      <dgm:spPr/>
      <dgm:t>
        <a:bodyPr/>
        <a:lstStyle/>
        <a:p>
          <a:r>
            <a:rPr lang="ru-RU" dirty="0"/>
            <a:t>Слесарь по ремонту авто</a:t>
          </a:r>
        </a:p>
      </dgm:t>
    </dgm:pt>
    <dgm:pt modelId="{920D8773-0A78-43B7-B846-714C088C69E7}" type="parTrans" cxnId="{993E0CE6-1967-4078-BF6F-605BA8FB430F}">
      <dgm:prSet/>
      <dgm:spPr/>
      <dgm:t>
        <a:bodyPr/>
        <a:lstStyle/>
        <a:p>
          <a:endParaRPr lang="ru-RU"/>
        </a:p>
      </dgm:t>
    </dgm:pt>
    <dgm:pt modelId="{4B15FB61-2E88-415E-AE53-857BA372413E}" type="sibTrans" cxnId="{993E0CE6-1967-4078-BF6F-605BA8FB430F}">
      <dgm:prSet/>
      <dgm:spPr/>
      <dgm:t>
        <a:bodyPr/>
        <a:lstStyle/>
        <a:p>
          <a:endParaRPr lang="ru-RU"/>
        </a:p>
      </dgm:t>
    </dgm:pt>
    <dgm:pt modelId="{FAA7307E-2840-4A25-972E-A37A505EC264}">
      <dgm:prSet phldrT="[Текст]" custT="1"/>
      <dgm:spPr/>
      <dgm:t>
        <a:bodyPr/>
        <a:lstStyle/>
        <a:p>
          <a:r>
            <a:rPr lang="ru-RU" sz="2400" b="1" dirty="0"/>
            <a:t>2019</a:t>
          </a:r>
        </a:p>
      </dgm:t>
    </dgm:pt>
    <dgm:pt modelId="{4B506D86-8D31-4EB8-BEAA-FB1A4F6ACBAF}" type="parTrans" cxnId="{247C583A-6073-4D43-ADE5-4DBBEA144122}">
      <dgm:prSet/>
      <dgm:spPr/>
      <dgm:t>
        <a:bodyPr/>
        <a:lstStyle/>
        <a:p>
          <a:endParaRPr lang="ru-RU"/>
        </a:p>
      </dgm:t>
    </dgm:pt>
    <dgm:pt modelId="{9BCF8341-4152-4B5F-8F20-6F95E9A4FF72}" type="sibTrans" cxnId="{247C583A-6073-4D43-ADE5-4DBBEA144122}">
      <dgm:prSet/>
      <dgm:spPr/>
      <dgm:t>
        <a:bodyPr/>
        <a:lstStyle/>
        <a:p>
          <a:endParaRPr lang="ru-RU"/>
        </a:p>
      </dgm:t>
    </dgm:pt>
    <dgm:pt modelId="{D725A872-23AE-4EAB-BC7B-D17F68A05938}">
      <dgm:prSet phldrT="[Текст]"/>
      <dgm:spPr/>
      <dgm:t>
        <a:bodyPr/>
        <a:lstStyle/>
        <a:p>
          <a:r>
            <a:rPr lang="ru-RU" dirty="0"/>
            <a:t>Регулировщик </a:t>
          </a:r>
          <a:r>
            <a:rPr lang="ru-RU" dirty="0" err="1"/>
            <a:t>РЭАиП</a:t>
          </a:r>
          <a:endParaRPr lang="ru-RU" dirty="0"/>
        </a:p>
      </dgm:t>
    </dgm:pt>
    <dgm:pt modelId="{024A9370-E1F5-496D-9CAE-187191FA4DC2}" type="parTrans" cxnId="{D8AB19CE-FD60-42B6-A08B-BBB18A2D238C}">
      <dgm:prSet/>
      <dgm:spPr/>
      <dgm:t>
        <a:bodyPr/>
        <a:lstStyle/>
        <a:p>
          <a:endParaRPr lang="ru-RU"/>
        </a:p>
      </dgm:t>
    </dgm:pt>
    <dgm:pt modelId="{59FD6DB4-BA93-42C7-86C1-319D9316A7FE}" type="sibTrans" cxnId="{D8AB19CE-FD60-42B6-A08B-BBB18A2D238C}">
      <dgm:prSet/>
      <dgm:spPr/>
      <dgm:t>
        <a:bodyPr/>
        <a:lstStyle/>
        <a:p>
          <a:endParaRPr lang="ru-RU"/>
        </a:p>
      </dgm:t>
    </dgm:pt>
    <dgm:pt modelId="{6F86AFCA-CC9A-401D-9B9A-838532012933}">
      <dgm:prSet phldrT="[Текст]" custT="1"/>
      <dgm:spPr/>
      <dgm:t>
        <a:bodyPr/>
        <a:lstStyle/>
        <a:p>
          <a:r>
            <a:rPr lang="ru-RU" sz="2400" b="1" dirty="0"/>
            <a:t>2020</a:t>
          </a:r>
        </a:p>
      </dgm:t>
    </dgm:pt>
    <dgm:pt modelId="{43DAB712-BBB5-4B34-9D0E-8B332F7AA781}" type="parTrans" cxnId="{9251555A-614D-4EFD-ABD0-CD5B47BDC3D8}">
      <dgm:prSet/>
      <dgm:spPr/>
      <dgm:t>
        <a:bodyPr/>
        <a:lstStyle/>
        <a:p>
          <a:endParaRPr lang="ru-RU"/>
        </a:p>
      </dgm:t>
    </dgm:pt>
    <dgm:pt modelId="{35D4A440-6049-430E-BE04-659B93797322}" type="sibTrans" cxnId="{9251555A-614D-4EFD-ABD0-CD5B47BDC3D8}">
      <dgm:prSet/>
      <dgm:spPr/>
      <dgm:t>
        <a:bodyPr/>
        <a:lstStyle/>
        <a:p>
          <a:endParaRPr lang="ru-RU"/>
        </a:p>
      </dgm:t>
    </dgm:pt>
    <dgm:pt modelId="{0C39A61A-9AF1-4416-873C-3A964FBC0B9D}">
      <dgm:prSet phldrT="[Текст]" custT="1"/>
      <dgm:spPr/>
      <dgm:t>
        <a:bodyPr/>
        <a:lstStyle/>
        <a:p>
          <a:r>
            <a:rPr lang="ru-RU" sz="2400" b="1" dirty="0"/>
            <a:t>2021</a:t>
          </a:r>
        </a:p>
      </dgm:t>
    </dgm:pt>
    <dgm:pt modelId="{108DC180-142E-4A8D-BA4C-F001C6D6B28B}" type="parTrans" cxnId="{85AC59D4-E1B7-4C3C-9D5F-036E46245816}">
      <dgm:prSet/>
      <dgm:spPr/>
      <dgm:t>
        <a:bodyPr/>
        <a:lstStyle/>
        <a:p>
          <a:endParaRPr lang="ru-RU"/>
        </a:p>
      </dgm:t>
    </dgm:pt>
    <dgm:pt modelId="{C094C212-7C1D-4E40-8F27-063510965541}" type="sibTrans" cxnId="{85AC59D4-E1B7-4C3C-9D5F-036E46245816}">
      <dgm:prSet/>
      <dgm:spPr/>
      <dgm:t>
        <a:bodyPr/>
        <a:lstStyle/>
        <a:p>
          <a:endParaRPr lang="ru-RU"/>
        </a:p>
      </dgm:t>
    </dgm:pt>
    <dgm:pt modelId="{339AB0DC-C50D-435B-AB5B-ED5DC97719B4}">
      <dgm:prSet/>
      <dgm:spPr/>
      <dgm:t>
        <a:bodyPr/>
        <a:lstStyle/>
        <a:p>
          <a:r>
            <a:rPr lang="ru-RU" dirty="0"/>
            <a:t>Слесарь КИПиА</a:t>
          </a:r>
        </a:p>
      </dgm:t>
    </dgm:pt>
    <dgm:pt modelId="{56486ACD-176A-4E16-9AA7-06AF6F4E6D56}" type="parTrans" cxnId="{F97E5157-AD01-48F1-A1BC-DEFDF87C8569}">
      <dgm:prSet/>
      <dgm:spPr/>
      <dgm:t>
        <a:bodyPr/>
        <a:lstStyle/>
        <a:p>
          <a:endParaRPr lang="ru-RU"/>
        </a:p>
      </dgm:t>
    </dgm:pt>
    <dgm:pt modelId="{65F8C3BF-B9CA-4886-B4F6-D50B477E8278}" type="sibTrans" cxnId="{F97E5157-AD01-48F1-A1BC-DEFDF87C8569}">
      <dgm:prSet/>
      <dgm:spPr/>
      <dgm:t>
        <a:bodyPr/>
        <a:lstStyle/>
        <a:p>
          <a:endParaRPr lang="ru-RU"/>
        </a:p>
      </dgm:t>
    </dgm:pt>
    <dgm:pt modelId="{BB530C7C-DB2F-442F-8FEF-C59F79221DFA}">
      <dgm:prSet phldrT="[Текст]"/>
      <dgm:spPr/>
      <dgm:t>
        <a:bodyPr/>
        <a:lstStyle/>
        <a:p>
          <a:r>
            <a:rPr lang="ru-RU" dirty="0"/>
            <a:t>Фрезеровщик</a:t>
          </a:r>
        </a:p>
      </dgm:t>
    </dgm:pt>
    <dgm:pt modelId="{80F1E896-342D-4CCD-982C-1CB2CFEAC3AE}" type="parTrans" cxnId="{C54DEC10-D102-47E0-8F3F-48C29E62D236}">
      <dgm:prSet/>
      <dgm:spPr/>
      <dgm:t>
        <a:bodyPr/>
        <a:lstStyle/>
        <a:p>
          <a:endParaRPr lang="ru-RU"/>
        </a:p>
      </dgm:t>
    </dgm:pt>
    <dgm:pt modelId="{31316EAF-C223-4C09-9913-5E611EE79E1C}" type="sibTrans" cxnId="{C54DEC10-D102-47E0-8F3F-48C29E62D236}">
      <dgm:prSet/>
      <dgm:spPr/>
      <dgm:t>
        <a:bodyPr/>
        <a:lstStyle/>
        <a:p>
          <a:endParaRPr lang="ru-RU"/>
        </a:p>
      </dgm:t>
    </dgm:pt>
    <dgm:pt modelId="{5613C52E-F134-49DD-A7C9-D18F38497C6E}">
      <dgm:prSet phldrT="[Текст]"/>
      <dgm:spPr/>
      <dgm:t>
        <a:bodyPr/>
        <a:lstStyle/>
        <a:p>
          <a:r>
            <a:rPr lang="ru-RU" dirty="0"/>
            <a:t>Слесарь-сбор. </a:t>
          </a:r>
          <a:r>
            <a:rPr lang="ru-RU" dirty="0" err="1"/>
            <a:t>РЭАиП</a:t>
          </a:r>
          <a:endParaRPr lang="ru-RU" dirty="0"/>
        </a:p>
      </dgm:t>
    </dgm:pt>
    <dgm:pt modelId="{51E873E4-8568-4EEB-B63D-C734730D8902}" type="parTrans" cxnId="{70176372-E57F-46F5-AE10-BF27BC44E9B8}">
      <dgm:prSet/>
      <dgm:spPr/>
      <dgm:t>
        <a:bodyPr/>
        <a:lstStyle/>
        <a:p>
          <a:endParaRPr lang="ru-RU"/>
        </a:p>
      </dgm:t>
    </dgm:pt>
    <dgm:pt modelId="{A7F9CC38-95B5-4B18-AAFB-BBFAF4560E0D}" type="sibTrans" cxnId="{70176372-E57F-46F5-AE10-BF27BC44E9B8}">
      <dgm:prSet/>
      <dgm:spPr/>
      <dgm:t>
        <a:bodyPr/>
        <a:lstStyle/>
        <a:p>
          <a:endParaRPr lang="ru-RU"/>
        </a:p>
      </dgm:t>
    </dgm:pt>
    <dgm:pt modelId="{68AA1E9B-7DB1-4188-B6AD-F907654FBD5B}">
      <dgm:prSet phldrT="[Текст]"/>
      <dgm:spPr/>
      <dgm:t>
        <a:bodyPr/>
        <a:lstStyle/>
        <a:p>
          <a:r>
            <a:rPr lang="ru-RU" dirty="0"/>
            <a:t>Слесарь МСР</a:t>
          </a:r>
        </a:p>
      </dgm:t>
    </dgm:pt>
    <dgm:pt modelId="{8C2864A5-6010-4ABF-B27E-47E22363DDFD}" type="parTrans" cxnId="{FC0CED08-DAE4-40C2-B354-4D163AAC0C7A}">
      <dgm:prSet/>
      <dgm:spPr/>
      <dgm:t>
        <a:bodyPr/>
        <a:lstStyle/>
        <a:p>
          <a:endParaRPr lang="ru-RU"/>
        </a:p>
      </dgm:t>
    </dgm:pt>
    <dgm:pt modelId="{A8728232-93F5-4518-BB87-A78ADAF414FB}" type="sibTrans" cxnId="{FC0CED08-DAE4-40C2-B354-4D163AAC0C7A}">
      <dgm:prSet/>
      <dgm:spPr/>
      <dgm:t>
        <a:bodyPr/>
        <a:lstStyle/>
        <a:p>
          <a:endParaRPr lang="ru-RU"/>
        </a:p>
      </dgm:t>
    </dgm:pt>
    <dgm:pt modelId="{9641D1DF-5962-4615-85C5-55E8B5BD1735}">
      <dgm:prSet phldrT="[Текст]"/>
      <dgm:spPr/>
      <dgm:t>
        <a:bodyPr/>
        <a:lstStyle/>
        <a:p>
          <a:r>
            <a:rPr lang="ru-RU" dirty="0"/>
            <a:t>Кассир</a:t>
          </a:r>
        </a:p>
      </dgm:t>
    </dgm:pt>
    <dgm:pt modelId="{51203813-D0D2-43E9-B84B-F002571AB644}" type="parTrans" cxnId="{C0391F98-7FFB-45A9-8565-EFA5EDC3CCC0}">
      <dgm:prSet/>
      <dgm:spPr/>
      <dgm:t>
        <a:bodyPr/>
        <a:lstStyle/>
        <a:p>
          <a:endParaRPr lang="ru-RU"/>
        </a:p>
      </dgm:t>
    </dgm:pt>
    <dgm:pt modelId="{CCBFB11F-DDAE-40D7-A4A5-5A27020FECA4}" type="sibTrans" cxnId="{C0391F98-7FFB-45A9-8565-EFA5EDC3CCC0}">
      <dgm:prSet/>
      <dgm:spPr/>
      <dgm:t>
        <a:bodyPr/>
        <a:lstStyle/>
        <a:p>
          <a:endParaRPr lang="ru-RU"/>
        </a:p>
      </dgm:t>
    </dgm:pt>
    <dgm:pt modelId="{6B4BF0AD-3EAB-4812-9189-3327CD376524}">
      <dgm:prSet phldrT="[Текст]"/>
      <dgm:spPr/>
      <dgm:t>
        <a:bodyPr/>
        <a:lstStyle/>
        <a:p>
          <a:r>
            <a:rPr lang="ru-RU" dirty="0"/>
            <a:t>Оператор ЭВМ</a:t>
          </a:r>
        </a:p>
      </dgm:t>
    </dgm:pt>
    <dgm:pt modelId="{AC19480C-93B8-4AD6-9E02-7A1764326115}" type="parTrans" cxnId="{334417F2-A9F8-45D1-8261-C24623FD0E99}">
      <dgm:prSet/>
      <dgm:spPr/>
      <dgm:t>
        <a:bodyPr/>
        <a:lstStyle/>
        <a:p>
          <a:endParaRPr lang="ru-RU"/>
        </a:p>
      </dgm:t>
    </dgm:pt>
    <dgm:pt modelId="{9E8A8DBD-DBFC-4D44-BD9D-9EF205F57628}" type="sibTrans" cxnId="{334417F2-A9F8-45D1-8261-C24623FD0E99}">
      <dgm:prSet/>
      <dgm:spPr/>
      <dgm:t>
        <a:bodyPr/>
        <a:lstStyle/>
        <a:p>
          <a:endParaRPr lang="ru-RU"/>
        </a:p>
      </dgm:t>
    </dgm:pt>
    <dgm:pt modelId="{C81F94A0-C156-4975-B4A0-24F7348C6A86}">
      <dgm:prSet/>
      <dgm:spPr/>
      <dgm:t>
        <a:bodyPr/>
        <a:lstStyle/>
        <a:p>
          <a:r>
            <a:rPr lang="ru-RU" dirty="0"/>
            <a:t>Регулировщик и настройщик КИПиА</a:t>
          </a:r>
        </a:p>
      </dgm:t>
    </dgm:pt>
    <dgm:pt modelId="{17923911-9803-477E-9DC4-F7597DFC5548}" type="parTrans" cxnId="{1BA05C45-4ACE-47CF-8403-A716640019D6}">
      <dgm:prSet/>
      <dgm:spPr/>
      <dgm:t>
        <a:bodyPr/>
        <a:lstStyle/>
        <a:p>
          <a:endParaRPr lang="ru-RU"/>
        </a:p>
      </dgm:t>
    </dgm:pt>
    <dgm:pt modelId="{26CFE2FD-CD0A-4708-BD5D-858169EEC6A9}" type="sibTrans" cxnId="{1BA05C45-4ACE-47CF-8403-A716640019D6}">
      <dgm:prSet/>
      <dgm:spPr/>
      <dgm:t>
        <a:bodyPr/>
        <a:lstStyle/>
        <a:p>
          <a:endParaRPr lang="ru-RU"/>
        </a:p>
      </dgm:t>
    </dgm:pt>
    <dgm:pt modelId="{F8E45312-697F-47FB-9D99-773D61622D73}">
      <dgm:prSet/>
      <dgm:spPr/>
      <dgm:t>
        <a:bodyPr/>
        <a:lstStyle/>
        <a:p>
          <a:r>
            <a:rPr lang="ru-RU" dirty="0"/>
            <a:t>Слесарь-сборщик КИПиА</a:t>
          </a:r>
        </a:p>
      </dgm:t>
    </dgm:pt>
    <dgm:pt modelId="{A501DF62-01A5-45E6-ACE2-27B76E1E30AD}" type="parTrans" cxnId="{B15C12E5-F5CC-45D3-AFF3-FD8B0CACDC0B}">
      <dgm:prSet/>
      <dgm:spPr/>
      <dgm:t>
        <a:bodyPr/>
        <a:lstStyle/>
        <a:p>
          <a:endParaRPr lang="ru-RU"/>
        </a:p>
      </dgm:t>
    </dgm:pt>
    <dgm:pt modelId="{D82C8EBE-9EDE-48A1-B6A8-F4264C0CC44B}" type="sibTrans" cxnId="{B15C12E5-F5CC-45D3-AFF3-FD8B0CACDC0B}">
      <dgm:prSet/>
      <dgm:spPr/>
      <dgm:t>
        <a:bodyPr/>
        <a:lstStyle/>
        <a:p>
          <a:endParaRPr lang="ru-RU"/>
        </a:p>
      </dgm:t>
    </dgm:pt>
    <dgm:pt modelId="{B42FA7E3-C20C-4F29-ADB4-FAE890CC841D}">
      <dgm:prSet/>
      <dgm:spPr/>
      <dgm:t>
        <a:bodyPr/>
        <a:lstStyle/>
        <a:p>
          <a:r>
            <a:rPr lang="ru-RU" dirty="0"/>
            <a:t>Монтажник </a:t>
          </a:r>
          <a:r>
            <a:rPr lang="ru-RU" dirty="0" err="1"/>
            <a:t>РЭАиП</a:t>
          </a:r>
          <a:endParaRPr lang="ru-RU" dirty="0"/>
        </a:p>
      </dgm:t>
    </dgm:pt>
    <dgm:pt modelId="{18DCCE25-E7CF-4DD4-B2B7-E856B876753E}" type="parTrans" cxnId="{AF6B9338-51F2-46C0-9EC8-0CADA2090B6E}">
      <dgm:prSet/>
      <dgm:spPr/>
      <dgm:t>
        <a:bodyPr/>
        <a:lstStyle/>
        <a:p>
          <a:endParaRPr lang="ru-RU"/>
        </a:p>
      </dgm:t>
    </dgm:pt>
    <dgm:pt modelId="{68ADE07C-8916-41BD-A638-B7D2E930B5BA}" type="sibTrans" cxnId="{AF6B9338-51F2-46C0-9EC8-0CADA2090B6E}">
      <dgm:prSet/>
      <dgm:spPr/>
      <dgm:t>
        <a:bodyPr/>
        <a:lstStyle/>
        <a:p>
          <a:endParaRPr lang="ru-RU"/>
        </a:p>
      </dgm:t>
    </dgm:pt>
    <dgm:pt modelId="{EEBCF6CD-CC83-42CE-84B5-BA1B4320848D}" type="pres">
      <dgm:prSet presAssocID="{D5D06D49-CC59-410E-956A-B4B85EE9D2B8}" presName="Name0" presStyleCnt="0">
        <dgm:presLayoutVars>
          <dgm:dir/>
          <dgm:animLvl val="lvl"/>
          <dgm:resizeHandles val="exact"/>
        </dgm:presLayoutVars>
      </dgm:prSet>
      <dgm:spPr/>
    </dgm:pt>
    <dgm:pt modelId="{7B156788-0C61-41D8-B442-2AEC7268AFE6}" type="pres">
      <dgm:prSet presAssocID="{DEB69732-E8B6-40FE-B5C0-47D899F9A992}" presName="composite" presStyleCnt="0"/>
      <dgm:spPr/>
    </dgm:pt>
    <dgm:pt modelId="{0BB40B13-6C3C-4014-B46C-0BE3038478C2}" type="pres">
      <dgm:prSet presAssocID="{DEB69732-E8B6-40FE-B5C0-47D899F9A992}" presName="parTx" presStyleLbl="alignNode1" presStyleIdx="0" presStyleCnt="5" custScaleX="125280">
        <dgm:presLayoutVars>
          <dgm:chMax val="0"/>
          <dgm:chPref val="0"/>
          <dgm:bulletEnabled val="1"/>
        </dgm:presLayoutVars>
      </dgm:prSet>
      <dgm:spPr/>
    </dgm:pt>
    <dgm:pt modelId="{92A1BB05-FF26-4B78-8BB6-EAB5198668E0}" type="pres">
      <dgm:prSet presAssocID="{DEB69732-E8B6-40FE-B5C0-47D899F9A992}" presName="desTx" presStyleLbl="alignAccFollowNode1" presStyleIdx="0" presStyleCnt="5" custScaleX="125957" custScaleY="96924" custLinFactNeighborX="-1330" custLinFactNeighborY="-279">
        <dgm:presLayoutVars>
          <dgm:bulletEnabled val="1"/>
        </dgm:presLayoutVars>
      </dgm:prSet>
      <dgm:spPr/>
    </dgm:pt>
    <dgm:pt modelId="{B5C410D1-F1E6-4904-BB0D-5F27B766A0FF}" type="pres">
      <dgm:prSet presAssocID="{7B093A05-A6C5-4FF0-BF0E-016A77D22988}" presName="space" presStyleCnt="0"/>
      <dgm:spPr/>
    </dgm:pt>
    <dgm:pt modelId="{BE6D7A3A-3F94-4F7E-BC3A-5667A2A2C686}" type="pres">
      <dgm:prSet presAssocID="{5450D23A-469D-4CF4-9E3E-2B35827E2633}" presName="composite" presStyleCnt="0"/>
      <dgm:spPr/>
    </dgm:pt>
    <dgm:pt modelId="{F6BC55A5-D1CB-430C-B5CC-2F516A143305}" type="pres">
      <dgm:prSet presAssocID="{5450D23A-469D-4CF4-9E3E-2B35827E263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42C073F8-6D83-4810-A0F0-0EF806B9533F}" type="pres">
      <dgm:prSet presAssocID="{5450D23A-469D-4CF4-9E3E-2B35827E2633}" presName="desTx" presStyleLbl="alignAccFollowNode1" presStyleIdx="1" presStyleCnt="5">
        <dgm:presLayoutVars>
          <dgm:bulletEnabled val="1"/>
        </dgm:presLayoutVars>
      </dgm:prSet>
      <dgm:spPr/>
    </dgm:pt>
    <dgm:pt modelId="{376D1053-5258-4602-ADF0-A6C8AA7FD6A6}" type="pres">
      <dgm:prSet presAssocID="{249F6D5A-9115-4301-86E9-81A0859DAEEE}" presName="space" presStyleCnt="0"/>
      <dgm:spPr/>
    </dgm:pt>
    <dgm:pt modelId="{FE0F7A18-F88E-425E-9945-4CD8F05D1B05}" type="pres">
      <dgm:prSet presAssocID="{FAA7307E-2840-4A25-972E-A37A505EC264}" presName="composite" presStyleCnt="0"/>
      <dgm:spPr/>
    </dgm:pt>
    <dgm:pt modelId="{28129F33-CF13-40E9-8295-562930D393A3}" type="pres">
      <dgm:prSet presAssocID="{FAA7307E-2840-4A25-972E-A37A505EC26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A35C245-959D-46A4-A9CF-D6FF2A5EDE4F}" type="pres">
      <dgm:prSet presAssocID="{FAA7307E-2840-4A25-972E-A37A505EC264}" presName="desTx" presStyleLbl="alignAccFollowNode1" presStyleIdx="2" presStyleCnt="5">
        <dgm:presLayoutVars>
          <dgm:bulletEnabled val="1"/>
        </dgm:presLayoutVars>
      </dgm:prSet>
      <dgm:spPr/>
    </dgm:pt>
    <dgm:pt modelId="{0D434206-4D06-482C-8009-DECD215BC530}" type="pres">
      <dgm:prSet presAssocID="{9BCF8341-4152-4B5F-8F20-6F95E9A4FF72}" presName="space" presStyleCnt="0"/>
      <dgm:spPr/>
    </dgm:pt>
    <dgm:pt modelId="{9D60BF50-7792-4E71-8C65-4EE752A27B4D}" type="pres">
      <dgm:prSet presAssocID="{6F86AFCA-CC9A-401D-9B9A-838532012933}" presName="composite" presStyleCnt="0"/>
      <dgm:spPr/>
    </dgm:pt>
    <dgm:pt modelId="{77805EF4-CECC-4AF1-A348-DB7712F54276}" type="pres">
      <dgm:prSet presAssocID="{6F86AFCA-CC9A-401D-9B9A-838532012933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F171DFF-43D3-4B44-B0F8-9D04073C1265}" type="pres">
      <dgm:prSet presAssocID="{6F86AFCA-CC9A-401D-9B9A-838532012933}" presName="desTx" presStyleLbl="alignAccFollowNode1" presStyleIdx="3" presStyleCnt="5">
        <dgm:presLayoutVars>
          <dgm:bulletEnabled val="1"/>
        </dgm:presLayoutVars>
      </dgm:prSet>
      <dgm:spPr/>
    </dgm:pt>
    <dgm:pt modelId="{1302B8F6-E6CD-4D98-9126-AC9C2A9AEE20}" type="pres">
      <dgm:prSet presAssocID="{35D4A440-6049-430E-BE04-659B93797322}" presName="space" presStyleCnt="0"/>
      <dgm:spPr/>
    </dgm:pt>
    <dgm:pt modelId="{748F98E4-609F-4B33-AD80-B95021C2EABA}" type="pres">
      <dgm:prSet presAssocID="{0C39A61A-9AF1-4416-873C-3A964FBC0B9D}" presName="composite" presStyleCnt="0"/>
      <dgm:spPr/>
    </dgm:pt>
    <dgm:pt modelId="{62A21E03-527A-452D-9079-05E9794365D3}" type="pres">
      <dgm:prSet presAssocID="{0C39A61A-9AF1-4416-873C-3A964FBC0B9D}" presName="parTx" presStyleLbl="alignNode1" presStyleIdx="4" presStyleCnt="5" custLinFactNeighborX="652" custLinFactNeighborY="-4891">
        <dgm:presLayoutVars>
          <dgm:chMax val="0"/>
          <dgm:chPref val="0"/>
          <dgm:bulletEnabled val="1"/>
        </dgm:presLayoutVars>
      </dgm:prSet>
      <dgm:spPr/>
    </dgm:pt>
    <dgm:pt modelId="{3CDA759A-9EE4-4776-847B-1806A3379A80}" type="pres">
      <dgm:prSet presAssocID="{0C39A61A-9AF1-4416-873C-3A964FBC0B9D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BC9F3F04-174F-4D0C-975C-77EC038E6197}" type="presOf" srcId="{FAA7307E-2840-4A25-972E-A37A505EC264}" destId="{28129F33-CF13-40E9-8295-562930D393A3}" srcOrd="0" destOrd="0" presId="urn:microsoft.com/office/officeart/2005/8/layout/hList1"/>
    <dgm:cxn modelId="{FC0CED08-DAE4-40C2-B354-4D163AAC0C7A}" srcId="{DEB69732-E8B6-40FE-B5C0-47D899F9A992}" destId="{68AA1E9B-7DB1-4188-B6AD-F907654FBD5B}" srcOrd="6" destOrd="0" parTransId="{8C2864A5-6010-4ABF-B27E-47E22363DDFD}" sibTransId="{A8728232-93F5-4518-BB87-A78ADAF414FB}"/>
    <dgm:cxn modelId="{28619B0D-D010-43D0-AFA1-293687F6E5E9}" type="presOf" srcId="{D725A872-23AE-4EAB-BC7B-D17F68A05938}" destId="{3CDA759A-9EE4-4776-847B-1806A3379A80}" srcOrd="0" destOrd="0" presId="urn:microsoft.com/office/officeart/2005/8/layout/hList1"/>
    <dgm:cxn modelId="{C54DEC10-D102-47E0-8F3F-48C29E62D236}" srcId="{DEB69732-E8B6-40FE-B5C0-47D899F9A992}" destId="{BB530C7C-DB2F-442F-8FEF-C59F79221DFA}" srcOrd="2" destOrd="0" parTransId="{80F1E896-342D-4CCD-982C-1CB2CFEAC3AE}" sibTransId="{31316EAF-C223-4C09-9913-5E611EE79E1C}"/>
    <dgm:cxn modelId="{77D48623-D7ED-4E8B-9BA0-88FE137315E7}" type="presOf" srcId="{A8D022B0-07A8-4492-B14B-AE9D84D605C0}" destId="{92A1BB05-FF26-4B78-8BB6-EAB5198668E0}" srcOrd="0" destOrd="0" presId="urn:microsoft.com/office/officeart/2005/8/layout/hList1"/>
    <dgm:cxn modelId="{AF6B9338-51F2-46C0-9EC8-0CADA2090B6E}" srcId="{6F86AFCA-CC9A-401D-9B9A-838532012933}" destId="{B42FA7E3-C20C-4F29-ADB4-FAE890CC841D}" srcOrd="2" destOrd="0" parTransId="{18DCCE25-E7CF-4DD4-B2B7-E856B876753E}" sibTransId="{68ADE07C-8916-41BD-A638-B7D2E930B5BA}"/>
    <dgm:cxn modelId="{247C583A-6073-4D43-ADE5-4DBBEA144122}" srcId="{D5D06D49-CC59-410E-956A-B4B85EE9D2B8}" destId="{FAA7307E-2840-4A25-972E-A37A505EC264}" srcOrd="2" destOrd="0" parTransId="{4B506D86-8D31-4EB8-BEAA-FB1A4F6ACBAF}" sibTransId="{9BCF8341-4152-4B5F-8F20-6F95E9A4FF72}"/>
    <dgm:cxn modelId="{1BA05C45-4ACE-47CF-8403-A716640019D6}" srcId="{6F86AFCA-CC9A-401D-9B9A-838532012933}" destId="{C81F94A0-C156-4975-B4A0-24F7348C6A86}" srcOrd="0" destOrd="0" parTransId="{17923911-9803-477E-9DC4-F7597DFC5548}" sibTransId="{26CFE2FD-CD0A-4708-BD5D-858169EEC6A9}"/>
    <dgm:cxn modelId="{EFDB4A68-FED8-47E4-B2E6-9A92872D50CC}" srcId="{D5D06D49-CC59-410E-956A-B4B85EE9D2B8}" destId="{DEB69732-E8B6-40FE-B5C0-47D899F9A992}" srcOrd="0" destOrd="0" parTransId="{50906D0D-27A5-4CF5-82E2-D42457C9D6E3}" sibTransId="{7B093A05-A6C5-4FF0-BF0E-016A77D22988}"/>
    <dgm:cxn modelId="{EFDA314D-8F88-4983-A1F6-A0D93F14EF63}" type="presOf" srcId="{6B4BF0AD-3EAB-4812-9189-3327CD376524}" destId="{92A1BB05-FF26-4B78-8BB6-EAB5198668E0}" srcOrd="0" destOrd="5" presId="urn:microsoft.com/office/officeart/2005/8/layout/hList1"/>
    <dgm:cxn modelId="{E0A4CF6D-769F-41B7-B1FD-69198D7765EF}" type="presOf" srcId="{339AB0DC-C50D-435B-AB5B-ED5DC97719B4}" destId="{3A35C245-959D-46A4-A9CF-D6FF2A5EDE4F}" srcOrd="0" destOrd="0" presId="urn:microsoft.com/office/officeart/2005/8/layout/hList1"/>
    <dgm:cxn modelId="{70176372-E57F-46F5-AE10-BF27BC44E9B8}" srcId="{DEB69732-E8B6-40FE-B5C0-47D899F9A992}" destId="{5613C52E-F134-49DD-A7C9-D18F38497C6E}" srcOrd="3" destOrd="0" parTransId="{51E873E4-8568-4EEB-B63D-C734730D8902}" sibTransId="{A7F9CC38-95B5-4B18-AAFB-BBFAF4560E0D}"/>
    <dgm:cxn modelId="{F66B7853-64E8-437F-8890-304B81F59622}" type="presOf" srcId="{C81F94A0-C156-4975-B4A0-24F7348C6A86}" destId="{4F171DFF-43D3-4B44-B0F8-9D04073C1265}" srcOrd="0" destOrd="0" presId="urn:microsoft.com/office/officeart/2005/8/layout/hList1"/>
    <dgm:cxn modelId="{F97E5157-AD01-48F1-A1BC-DEFDF87C8569}" srcId="{FAA7307E-2840-4A25-972E-A37A505EC264}" destId="{339AB0DC-C50D-435B-AB5B-ED5DC97719B4}" srcOrd="0" destOrd="0" parTransId="{56486ACD-176A-4E16-9AA7-06AF6F4E6D56}" sibTransId="{65F8C3BF-B9CA-4886-B4F6-D50B477E8278}"/>
    <dgm:cxn modelId="{9251555A-614D-4EFD-ABD0-CD5B47BDC3D8}" srcId="{D5D06D49-CC59-410E-956A-B4B85EE9D2B8}" destId="{6F86AFCA-CC9A-401D-9B9A-838532012933}" srcOrd="3" destOrd="0" parTransId="{43DAB712-BBB5-4B34-9D0E-8B332F7AA781}" sibTransId="{35D4A440-6049-430E-BE04-659B93797322}"/>
    <dgm:cxn modelId="{C0391F98-7FFB-45A9-8565-EFA5EDC3CCC0}" srcId="{DEB69732-E8B6-40FE-B5C0-47D899F9A992}" destId="{9641D1DF-5962-4615-85C5-55E8B5BD1735}" srcOrd="4" destOrd="0" parTransId="{51203813-D0D2-43E9-B84B-F002571AB644}" sibTransId="{CCBFB11F-DDAE-40D7-A4A5-5A27020FECA4}"/>
    <dgm:cxn modelId="{EF44CB9B-E854-4B49-BA13-230B5EF5C6CB}" type="presOf" srcId="{0C39A61A-9AF1-4416-873C-3A964FBC0B9D}" destId="{62A21E03-527A-452D-9079-05E9794365D3}" srcOrd="0" destOrd="0" presId="urn:microsoft.com/office/officeart/2005/8/layout/hList1"/>
    <dgm:cxn modelId="{CCF3D09C-5016-4938-AF37-E669AE9E6E9C}" type="presOf" srcId="{5450D23A-469D-4CF4-9E3E-2B35827E2633}" destId="{F6BC55A5-D1CB-430C-B5CC-2F516A143305}" srcOrd="0" destOrd="0" presId="urn:microsoft.com/office/officeart/2005/8/layout/hList1"/>
    <dgm:cxn modelId="{3AD49FA2-9E8A-4C9F-BCF7-5DC3F84A9AF4}" srcId="{D5D06D49-CC59-410E-956A-B4B85EE9D2B8}" destId="{5450D23A-469D-4CF4-9E3E-2B35827E2633}" srcOrd="1" destOrd="0" parTransId="{16602FDB-59C4-43C7-B211-CC2278F9D143}" sibTransId="{249F6D5A-9115-4301-86E9-81A0859DAEEE}"/>
    <dgm:cxn modelId="{59DE68A6-8F45-485A-98D9-76732B267070}" type="presOf" srcId="{DEB69732-E8B6-40FE-B5C0-47D899F9A992}" destId="{0BB40B13-6C3C-4014-B46C-0BE3038478C2}" srcOrd="0" destOrd="0" presId="urn:microsoft.com/office/officeart/2005/8/layout/hList1"/>
    <dgm:cxn modelId="{22615FA8-95B7-4120-91B7-7F5A5FA59F27}" type="presOf" srcId="{5613C52E-F134-49DD-A7C9-D18F38497C6E}" destId="{92A1BB05-FF26-4B78-8BB6-EAB5198668E0}" srcOrd="0" destOrd="3" presId="urn:microsoft.com/office/officeart/2005/8/layout/hList1"/>
    <dgm:cxn modelId="{50C192AB-B93B-4660-9403-4D1D6A65E4E9}" type="presOf" srcId="{F8E45312-697F-47FB-9D99-773D61622D73}" destId="{4F171DFF-43D3-4B44-B0F8-9D04073C1265}" srcOrd="0" destOrd="1" presId="urn:microsoft.com/office/officeart/2005/8/layout/hList1"/>
    <dgm:cxn modelId="{FFCE25B0-9FCF-4EF6-8C4A-458406708180}" type="presOf" srcId="{B42FA7E3-C20C-4F29-ADB4-FAE890CC841D}" destId="{4F171DFF-43D3-4B44-B0F8-9D04073C1265}" srcOrd="0" destOrd="2" presId="urn:microsoft.com/office/officeart/2005/8/layout/hList1"/>
    <dgm:cxn modelId="{95C6E7BC-6347-48C7-847A-841824E944C1}" type="presOf" srcId="{D5D06D49-CC59-410E-956A-B4B85EE9D2B8}" destId="{EEBCF6CD-CC83-42CE-84B5-BA1B4320848D}" srcOrd="0" destOrd="0" presId="urn:microsoft.com/office/officeart/2005/8/layout/hList1"/>
    <dgm:cxn modelId="{0582E5CD-5F41-4775-B8B5-85C93BE8CA39}" type="presOf" srcId="{BB530C7C-DB2F-442F-8FEF-C59F79221DFA}" destId="{92A1BB05-FF26-4B78-8BB6-EAB5198668E0}" srcOrd="0" destOrd="2" presId="urn:microsoft.com/office/officeart/2005/8/layout/hList1"/>
    <dgm:cxn modelId="{D8AB19CE-FD60-42B6-A08B-BBB18A2D238C}" srcId="{0C39A61A-9AF1-4416-873C-3A964FBC0B9D}" destId="{D725A872-23AE-4EAB-BC7B-D17F68A05938}" srcOrd="0" destOrd="0" parTransId="{024A9370-E1F5-496D-9CAE-187191FA4DC2}" sibTransId="{59FD6DB4-BA93-42C7-86C1-319D9316A7FE}"/>
    <dgm:cxn modelId="{9E4325D3-6636-4BEE-9A29-A07EF2980AB0}" type="presOf" srcId="{EDFCD72E-B5D3-41BF-84A1-9C91A1AE0725}" destId="{92A1BB05-FF26-4B78-8BB6-EAB5198668E0}" srcOrd="0" destOrd="1" presId="urn:microsoft.com/office/officeart/2005/8/layout/hList1"/>
    <dgm:cxn modelId="{85AC59D4-E1B7-4C3C-9D5F-036E46245816}" srcId="{D5D06D49-CC59-410E-956A-B4B85EE9D2B8}" destId="{0C39A61A-9AF1-4416-873C-3A964FBC0B9D}" srcOrd="4" destOrd="0" parTransId="{108DC180-142E-4A8D-BA4C-F001C6D6B28B}" sibTransId="{C094C212-7C1D-4E40-8F27-063510965541}"/>
    <dgm:cxn modelId="{190B66D9-B635-4AD9-8D25-1C73C335B934}" srcId="{DEB69732-E8B6-40FE-B5C0-47D899F9A992}" destId="{A8D022B0-07A8-4492-B14B-AE9D84D605C0}" srcOrd="0" destOrd="0" parTransId="{F9A2E437-EDE8-4FCA-A146-2A4A2B76FF11}" sibTransId="{46E48644-2D6F-4CE5-9D09-B6EC2F5DC5D0}"/>
    <dgm:cxn modelId="{B15C12E5-F5CC-45D3-AFF3-FD8B0CACDC0B}" srcId="{6F86AFCA-CC9A-401D-9B9A-838532012933}" destId="{F8E45312-697F-47FB-9D99-773D61622D73}" srcOrd="1" destOrd="0" parTransId="{A501DF62-01A5-45E6-ACE2-27B76E1E30AD}" sibTransId="{D82C8EBE-9EDE-48A1-B6A8-F4264C0CC44B}"/>
    <dgm:cxn modelId="{993E0CE6-1967-4078-BF6F-605BA8FB430F}" srcId="{5450D23A-469D-4CF4-9E3E-2B35827E2633}" destId="{53583541-5743-49FC-817B-0AA7FE1C7A71}" srcOrd="0" destOrd="0" parTransId="{920D8773-0A78-43B7-B846-714C088C69E7}" sibTransId="{4B15FB61-2E88-415E-AE53-857BA372413E}"/>
    <dgm:cxn modelId="{E5372EE9-AC63-4EBE-B839-087858FA9043}" type="presOf" srcId="{9641D1DF-5962-4615-85C5-55E8B5BD1735}" destId="{92A1BB05-FF26-4B78-8BB6-EAB5198668E0}" srcOrd="0" destOrd="4" presId="urn:microsoft.com/office/officeart/2005/8/layout/hList1"/>
    <dgm:cxn modelId="{334417F2-A9F8-45D1-8261-C24623FD0E99}" srcId="{DEB69732-E8B6-40FE-B5C0-47D899F9A992}" destId="{6B4BF0AD-3EAB-4812-9189-3327CD376524}" srcOrd="5" destOrd="0" parTransId="{AC19480C-93B8-4AD6-9E02-7A1764326115}" sibTransId="{9E8A8DBD-DBFC-4D44-BD9D-9EF205F57628}"/>
    <dgm:cxn modelId="{715581F4-5F2F-4ACB-8885-16DA415C16ED}" type="presOf" srcId="{53583541-5743-49FC-817B-0AA7FE1C7A71}" destId="{42C073F8-6D83-4810-A0F0-0EF806B9533F}" srcOrd="0" destOrd="0" presId="urn:microsoft.com/office/officeart/2005/8/layout/hList1"/>
    <dgm:cxn modelId="{933FE9FA-927A-4A01-A3D8-D34B29287B6E}" type="presOf" srcId="{68AA1E9B-7DB1-4188-B6AD-F907654FBD5B}" destId="{92A1BB05-FF26-4B78-8BB6-EAB5198668E0}" srcOrd="0" destOrd="6" presId="urn:microsoft.com/office/officeart/2005/8/layout/hList1"/>
    <dgm:cxn modelId="{D25FC4FC-018B-49BC-905F-390A7CAEF7EA}" srcId="{DEB69732-E8B6-40FE-B5C0-47D899F9A992}" destId="{EDFCD72E-B5D3-41BF-84A1-9C91A1AE0725}" srcOrd="1" destOrd="0" parTransId="{1E331CBF-C535-4E31-83D9-94CBA82D8B1D}" sibTransId="{BCDC22C0-D5C6-455A-8011-0A1F34F07C84}"/>
    <dgm:cxn modelId="{5EE2FEFD-9C11-4EF3-A618-EE797046A672}" type="presOf" srcId="{6F86AFCA-CC9A-401D-9B9A-838532012933}" destId="{77805EF4-CECC-4AF1-A348-DB7712F54276}" srcOrd="0" destOrd="0" presId="urn:microsoft.com/office/officeart/2005/8/layout/hList1"/>
    <dgm:cxn modelId="{D4B45CEB-793C-49B6-971F-4326B8D4034B}" type="presParOf" srcId="{EEBCF6CD-CC83-42CE-84B5-BA1B4320848D}" destId="{7B156788-0C61-41D8-B442-2AEC7268AFE6}" srcOrd="0" destOrd="0" presId="urn:microsoft.com/office/officeart/2005/8/layout/hList1"/>
    <dgm:cxn modelId="{6781E7FD-13E1-4FEF-AC1E-DE1E762EF284}" type="presParOf" srcId="{7B156788-0C61-41D8-B442-2AEC7268AFE6}" destId="{0BB40B13-6C3C-4014-B46C-0BE3038478C2}" srcOrd="0" destOrd="0" presId="urn:microsoft.com/office/officeart/2005/8/layout/hList1"/>
    <dgm:cxn modelId="{2112DEBF-D0B6-4320-BB96-937ABAC04969}" type="presParOf" srcId="{7B156788-0C61-41D8-B442-2AEC7268AFE6}" destId="{92A1BB05-FF26-4B78-8BB6-EAB5198668E0}" srcOrd="1" destOrd="0" presId="urn:microsoft.com/office/officeart/2005/8/layout/hList1"/>
    <dgm:cxn modelId="{AFE04E2C-8E90-4B89-86CE-7648A28CA35E}" type="presParOf" srcId="{EEBCF6CD-CC83-42CE-84B5-BA1B4320848D}" destId="{B5C410D1-F1E6-4904-BB0D-5F27B766A0FF}" srcOrd="1" destOrd="0" presId="urn:microsoft.com/office/officeart/2005/8/layout/hList1"/>
    <dgm:cxn modelId="{1F308ACB-3543-4ED1-A919-570BF795B6C7}" type="presParOf" srcId="{EEBCF6CD-CC83-42CE-84B5-BA1B4320848D}" destId="{BE6D7A3A-3F94-4F7E-BC3A-5667A2A2C686}" srcOrd="2" destOrd="0" presId="urn:microsoft.com/office/officeart/2005/8/layout/hList1"/>
    <dgm:cxn modelId="{41F396C4-4607-47B4-BC95-6994001F7828}" type="presParOf" srcId="{BE6D7A3A-3F94-4F7E-BC3A-5667A2A2C686}" destId="{F6BC55A5-D1CB-430C-B5CC-2F516A143305}" srcOrd="0" destOrd="0" presId="urn:microsoft.com/office/officeart/2005/8/layout/hList1"/>
    <dgm:cxn modelId="{C41F4B50-E25C-421E-904B-819D7D7C6220}" type="presParOf" srcId="{BE6D7A3A-3F94-4F7E-BC3A-5667A2A2C686}" destId="{42C073F8-6D83-4810-A0F0-0EF806B9533F}" srcOrd="1" destOrd="0" presId="urn:microsoft.com/office/officeart/2005/8/layout/hList1"/>
    <dgm:cxn modelId="{08AAD9E9-FE92-4A7F-ADBE-C72BA6441BEE}" type="presParOf" srcId="{EEBCF6CD-CC83-42CE-84B5-BA1B4320848D}" destId="{376D1053-5258-4602-ADF0-A6C8AA7FD6A6}" srcOrd="3" destOrd="0" presId="urn:microsoft.com/office/officeart/2005/8/layout/hList1"/>
    <dgm:cxn modelId="{AD52C5AA-3AF8-4780-B22D-706B51CD78D3}" type="presParOf" srcId="{EEBCF6CD-CC83-42CE-84B5-BA1B4320848D}" destId="{FE0F7A18-F88E-425E-9945-4CD8F05D1B05}" srcOrd="4" destOrd="0" presId="urn:microsoft.com/office/officeart/2005/8/layout/hList1"/>
    <dgm:cxn modelId="{C7BC2E3D-2313-4D74-81A3-4E80E97FC06F}" type="presParOf" srcId="{FE0F7A18-F88E-425E-9945-4CD8F05D1B05}" destId="{28129F33-CF13-40E9-8295-562930D393A3}" srcOrd="0" destOrd="0" presId="urn:microsoft.com/office/officeart/2005/8/layout/hList1"/>
    <dgm:cxn modelId="{218D1336-41AA-4FFC-B6B9-B2475DEE2719}" type="presParOf" srcId="{FE0F7A18-F88E-425E-9945-4CD8F05D1B05}" destId="{3A35C245-959D-46A4-A9CF-D6FF2A5EDE4F}" srcOrd="1" destOrd="0" presId="urn:microsoft.com/office/officeart/2005/8/layout/hList1"/>
    <dgm:cxn modelId="{34767D72-E4C2-4958-8B99-B414B215A95D}" type="presParOf" srcId="{EEBCF6CD-CC83-42CE-84B5-BA1B4320848D}" destId="{0D434206-4D06-482C-8009-DECD215BC530}" srcOrd="5" destOrd="0" presId="urn:microsoft.com/office/officeart/2005/8/layout/hList1"/>
    <dgm:cxn modelId="{2F450E80-3B38-4924-966F-B76E3D3B0B54}" type="presParOf" srcId="{EEBCF6CD-CC83-42CE-84B5-BA1B4320848D}" destId="{9D60BF50-7792-4E71-8C65-4EE752A27B4D}" srcOrd="6" destOrd="0" presId="urn:microsoft.com/office/officeart/2005/8/layout/hList1"/>
    <dgm:cxn modelId="{1CD056D5-F5F2-4878-80C6-8E3135FD3681}" type="presParOf" srcId="{9D60BF50-7792-4E71-8C65-4EE752A27B4D}" destId="{77805EF4-CECC-4AF1-A348-DB7712F54276}" srcOrd="0" destOrd="0" presId="urn:microsoft.com/office/officeart/2005/8/layout/hList1"/>
    <dgm:cxn modelId="{7A12A134-918B-4AB8-9381-B52E3C2AD040}" type="presParOf" srcId="{9D60BF50-7792-4E71-8C65-4EE752A27B4D}" destId="{4F171DFF-43D3-4B44-B0F8-9D04073C1265}" srcOrd="1" destOrd="0" presId="urn:microsoft.com/office/officeart/2005/8/layout/hList1"/>
    <dgm:cxn modelId="{7D32B7CB-AA5A-43B6-8053-24658D81ED2B}" type="presParOf" srcId="{EEBCF6CD-CC83-42CE-84B5-BA1B4320848D}" destId="{1302B8F6-E6CD-4D98-9126-AC9C2A9AEE20}" srcOrd="7" destOrd="0" presId="urn:microsoft.com/office/officeart/2005/8/layout/hList1"/>
    <dgm:cxn modelId="{E4AA03E2-7051-4774-BE26-8EEC07334644}" type="presParOf" srcId="{EEBCF6CD-CC83-42CE-84B5-BA1B4320848D}" destId="{748F98E4-609F-4B33-AD80-B95021C2EABA}" srcOrd="8" destOrd="0" presId="urn:microsoft.com/office/officeart/2005/8/layout/hList1"/>
    <dgm:cxn modelId="{3E3FDE09-EBA7-4052-8E66-D84A36A5A6E8}" type="presParOf" srcId="{748F98E4-609F-4B33-AD80-B95021C2EABA}" destId="{62A21E03-527A-452D-9079-05E9794365D3}" srcOrd="0" destOrd="0" presId="urn:microsoft.com/office/officeart/2005/8/layout/hList1"/>
    <dgm:cxn modelId="{3E0C7C17-16F3-45D0-B65F-08783C94D096}" type="presParOf" srcId="{748F98E4-609F-4B33-AD80-B95021C2EABA}" destId="{3CDA759A-9EE4-4776-847B-1806A3379A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2AF0A-9A74-4A90-AF8F-12FD70A42768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B1557-9D96-45FC-BFE0-E2568A562FD3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 dirty="0"/>
        </a:p>
      </dsp:txBody>
      <dsp:txXfrm>
        <a:off x="0" y="0"/>
        <a:ext cx="1625600" cy="5418667"/>
      </dsp:txXfrm>
    </dsp:sp>
    <dsp:sp modelId="{53A2A6A9-E500-485D-B5EE-2BF09ADCBA31}">
      <dsp:nvSpPr>
        <dsp:cNvPr id="0" name=""/>
        <dsp:cNvSpPr/>
      </dsp:nvSpPr>
      <dsp:spPr>
        <a:xfrm>
          <a:off x="1747520" y="84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1. За последние 3 года в СПО поступило 1,2 млн. чел</a:t>
          </a:r>
        </a:p>
      </dsp:txBody>
      <dsp:txXfrm>
        <a:off x="1747520" y="84666"/>
        <a:ext cx="6380480" cy="1693333"/>
      </dsp:txXfrm>
    </dsp:sp>
    <dsp:sp modelId="{D56067CF-F3F0-454C-9727-6CD0C108C69D}">
      <dsp:nvSpPr>
        <dsp:cNvPr id="0" name=""/>
        <dsp:cNvSpPr/>
      </dsp:nvSpPr>
      <dsp:spPr>
        <a:xfrm>
          <a:off x="1625599" y="1778000"/>
          <a:ext cx="65024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A4E5A-C0B1-4C4E-B3B3-9161F88A33A2}">
      <dsp:nvSpPr>
        <dsp:cNvPr id="0" name=""/>
        <dsp:cNvSpPr/>
      </dsp:nvSpPr>
      <dsp:spPr>
        <a:xfrm>
          <a:off x="1747520" y="1862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2. В 2021 году 61% девятиклассников выбрали Колледжи/Техникумы (в 2003 году – 12%)</a:t>
          </a:r>
        </a:p>
      </dsp:txBody>
      <dsp:txXfrm>
        <a:off x="1747520" y="1862666"/>
        <a:ext cx="6380480" cy="1693333"/>
      </dsp:txXfrm>
    </dsp:sp>
    <dsp:sp modelId="{274E63DF-00B4-4535-B067-FF7B213AC648}">
      <dsp:nvSpPr>
        <dsp:cNvPr id="0" name=""/>
        <dsp:cNvSpPr/>
      </dsp:nvSpPr>
      <dsp:spPr>
        <a:xfrm>
          <a:off x="1625599" y="3556000"/>
          <a:ext cx="65024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55252-EF6C-4ACA-A245-A1762CC73FD7}">
      <dsp:nvSpPr>
        <dsp:cNvPr id="0" name=""/>
        <dsp:cNvSpPr/>
      </dsp:nvSpPr>
      <dsp:spPr>
        <a:xfrm>
          <a:off x="1747520" y="3640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>
        <a:off x="1747520" y="3640666"/>
        <a:ext cx="6380480" cy="1693333"/>
      </dsp:txXfrm>
    </dsp:sp>
    <dsp:sp modelId="{DFF63B64-FE0C-48CE-BA1E-E12646E23F1E}">
      <dsp:nvSpPr>
        <dsp:cNvPr id="0" name=""/>
        <dsp:cNvSpPr/>
      </dsp:nvSpPr>
      <dsp:spPr>
        <a:xfrm>
          <a:off x="1625599" y="5334000"/>
          <a:ext cx="65024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72D70-B215-4CE7-AC9D-7714DB0117AC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BC18D-3708-4FEE-A044-9FD2FD2E8255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Трудоустройство на предприятия и в организации </a:t>
          </a:r>
        </a:p>
      </dsp:txBody>
      <dsp:txXfrm>
        <a:off x="610504" y="416587"/>
        <a:ext cx="7440913" cy="833607"/>
      </dsp:txXfrm>
    </dsp:sp>
    <dsp:sp modelId="{1DC30E46-51FF-4E92-B272-E756B6233A88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721FB-2586-402F-99B7-4DA0C2ADD390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2">
            <a:shade val="80000"/>
            <a:hueOff val="17068"/>
            <a:satOff val="827"/>
            <a:lumOff val="62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Армия (86% обучающихся Колледжа – юноши)</a:t>
          </a:r>
        </a:p>
      </dsp:txBody>
      <dsp:txXfrm>
        <a:off x="1088431" y="1667215"/>
        <a:ext cx="6962986" cy="833607"/>
      </dsp:txXfrm>
    </dsp:sp>
    <dsp:sp modelId="{36D06494-5B0D-4D41-B0A9-7C3A27001573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17068"/>
              <a:satOff val="827"/>
              <a:lumOff val="62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8929C-28A7-4C3E-9E20-8447FBA59D09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2">
            <a:shade val="80000"/>
            <a:hueOff val="34135"/>
            <a:satOff val="1653"/>
            <a:lumOff val="125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Получение высшего образования (поступление в ВУЗы по упрощённой схеме)</a:t>
          </a:r>
        </a:p>
      </dsp:txBody>
      <dsp:txXfrm>
        <a:off x="1088431" y="2917843"/>
        <a:ext cx="6962986" cy="833607"/>
      </dsp:txXfrm>
    </dsp:sp>
    <dsp:sp modelId="{D771937A-699F-4B31-AF3D-47954A0DCC8A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34135"/>
              <a:satOff val="1653"/>
              <a:lumOff val="125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BFD86-1636-4D73-8176-FE33F18AE723}">
      <dsp:nvSpPr>
        <dsp:cNvPr id="0" name=""/>
        <dsp:cNvSpPr/>
      </dsp:nvSpPr>
      <dsp:spPr>
        <a:xfrm>
          <a:off x="629553" y="4178000"/>
          <a:ext cx="7440913" cy="833607"/>
        </a:xfrm>
        <a:prstGeom prst="rect">
          <a:avLst/>
        </a:prstGeom>
        <a:solidFill>
          <a:schemeClr val="accent2">
            <a:shade val="80000"/>
            <a:hueOff val="51203"/>
            <a:satOff val="2480"/>
            <a:lumOff val="18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Бизнес, ИП</a:t>
          </a:r>
        </a:p>
      </dsp:txBody>
      <dsp:txXfrm>
        <a:off x="629553" y="4178000"/>
        <a:ext cx="7440913" cy="833607"/>
      </dsp:txXfrm>
    </dsp:sp>
    <dsp:sp modelId="{3FF8BB4C-B73B-452B-9EBD-60EFF85C8299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51203"/>
              <a:satOff val="2480"/>
              <a:lumOff val="188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607CA-F1F5-4ED4-9389-1BBFAF136AEC}">
      <dsp:nvSpPr>
        <dsp:cNvPr id="0" name=""/>
        <dsp:cNvSpPr/>
      </dsp:nvSpPr>
      <dsp:spPr>
        <a:xfrm>
          <a:off x="37" y="837943"/>
          <a:ext cx="3964841" cy="466451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B7AD9-17FE-48F3-8B36-AD407E08A978}">
      <dsp:nvSpPr>
        <dsp:cNvPr id="0" name=""/>
        <dsp:cNvSpPr/>
      </dsp:nvSpPr>
      <dsp:spPr>
        <a:xfrm>
          <a:off x="37" y="1013124"/>
          <a:ext cx="291271" cy="291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BB901-5604-40E7-9E74-88D36CB20AE3}">
      <dsp:nvSpPr>
        <dsp:cNvPr id="0" name=""/>
        <dsp:cNvSpPr/>
      </dsp:nvSpPr>
      <dsp:spPr>
        <a:xfrm>
          <a:off x="37" y="0"/>
          <a:ext cx="3964841" cy="83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200" kern="1200" dirty="0"/>
        </a:p>
      </dsp:txBody>
      <dsp:txXfrm>
        <a:off x="37" y="0"/>
        <a:ext cx="3964841" cy="837943"/>
      </dsp:txXfrm>
    </dsp:sp>
    <dsp:sp modelId="{1642B00E-A75D-4DFE-ADB4-1BFC49F3F0E7}">
      <dsp:nvSpPr>
        <dsp:cNvPr id="0" name=""/>
        <dsp:cNvSpPr/>
      </dsp:nvSpPr>
      <dsp:spPr>
        <a:xfrm>
          <a:off x="37" y="1692069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76594-8351-4D13-8F57-643922376813}">
      <dsp:nvSpPr>
        <dsp:cNvPr id="0" name=""/>
        <dsp:cNvSpPr/>
      </dsp:nvSpPr>
      <dsp:spPr>
        <a:xfrm>
          <a:off x="277576" y="1498232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Взаимосвязь с предприятиями, практика, трудоустройство</a:t>
          </a:r>
        </a:p>
      </dsp:txBody>
      <dsp:txXfrm>
        <a:off x="277576" y="1498232"/>
        <a:ext cx="3687302" cy="678938"/>
      </dsp:txXfrm>
    </dsp:sp>
    <dsp:sp modelId="{EE555BBB-6C53-441B-8FAF-EB4B587000C5}">
      <dsp:nvSpPr>
        <dsp:cNvPr id="0" name=""/>
        <dsp:cNvSpPr/>
      </dsp:nvSpPr>
      <dsp:spPr>
        <a:xfrm>
          <a:off x="37" y="2371007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-27121"/>
              <a:satOff val="7695"/>
              <a:lumOff val="114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F3C63-CACC-49B7-8416-5E0E732C2379}">
      <dsp:nvSpPr>
        <dsp:cNvPr id="0" name=""/>
        <dsp:cNvSpPr/>
      </dsp:nvSpPr>
      <dsp:spPr>
        <a:xfrm>
          <a:off x="277576" y="2177170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Профессиональный преподавательский состав</a:t>
          </a:r>
        </a:p>
      </dsp:txBody>
      <dsp:txXfrm>
        <a:off x="277576" y="2177170"/>
        <a:ext cx="3687302" cy="678938"/>
      </dsp:txXfrm>
    </dsp:sp>
    <dsp:sp modelId="{3F1F9629-AAB7-4F78-AF63-72C7D129653D}">
      <dsp:nvSpPr>
        <dsp:cNvPr id="0" name=""/>
        <dsp:cNvSpPr/>
      </dsp:nvSpPr>
      <dsp:spPr>
        <a:xfrm>
          <a:off x="37" y="3049945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-54243"/>
              <a:satOff val="15390"/>
              <a:lumOff val="229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E98CA-C13B-48BD-B87B-F62FF27A33D7}">
      <dsp:nvSpPr>
        <dsp:cNvPr id="0" name=""/>
        <dsp:cNvSpPr/>
      </dsp:nvSpPr>
      <dsp:spPr>
        <a:xfrm>
          <a:off x="277576" y="2856108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Территориальная доступность</a:t>
          </a:r>
        </a:p>
      </dsp:txBody>
      <dsp:txXfrm>
        <a:off x="277576" y="2856108"/>
        <a:ext cx="3687302" cy="678938"/>
      </dsp:txXfrm>
    </dsp:sp>
    <dsp:sp modelId="{1C77C3B9-F59E-4568-ADF9-48014F444ECD}">
      <dsp:nvSpPr>
        <dsp:cNvPr id="0" name=""/>
        <dsp:cNvSpPr/>
      </dsp:nvSpPr>
      <dsp:spPr>
        <a:xfrm>
          <a:off x="37" y="3728883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-81364"/>
              <a:satOff val="23085"/>
              <a:lumOff val="344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A5282-5D8C-4F09-B6DB-18FEBA6153EA}">
      <dsp:nvSpPr>
        <dsp:cNvPr id="0" name=""/>
        <dsp:cNvSpPr/>
      </dsp:nvSpPr>
      <dsp:spPr>
        <a:xfrm>
          <a:off x="277576" y="3535046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>
        <a:off x="277576" y="3535046"/>
        <a:ext cx="3687302" cy="678938"/>
      </dsp:txXfrm>
    </dsp:sp>
    <dsp:sp modelId="{184CAAD5-DF95-4A6C-8231-EBD52E011EA8}">
      <dsp:nvSpPr>
        <dsp:cNvPr id="0" name=""/>
        <dsp:cNvSpPr/>
      </dsp:nvSpPr>
      <dsp:spPr>
        <a:xfrm>
          <a:off x="4163121" y="837943"/>
          <a:ext cx="3964841" cy="466451"/>
        </a:xfrm>
        <a:prstGeom prst="rect">
          <a:avLst/>
        </a:prstGeom>
        <a:solidFill>
          <a:schemeClr val="accent5">
            <a:shade val="50000"/>
            <a:hueOff val="-81364"/>
            <a:satOff val="23085"/>
            <a:lumOff val="34417"/>
            <a:alphaOff val="0"/>
          </a:schemeClr>
        </a:solidFill>
        <a:ln w="12700" cap="flat" cmpd="sng" algn="ctr">
          <a:solidFill>
            <a:schemeClr val="accent5">
              <a:shade val="50000"/>
              <a:hueOff val="-81364"/>
              <a:satOff val="23085"/>
              <a:lumOff val="344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FF0EC-0879-406D-AE20-85D3C30560A4}">
      <dsp:nvSpPr>
        <dsp:cNvPr id="0" name=""/>
        <dsp:cNvSpPr/>
      </dsp:nvSpPr>
      <dsp:spPr>
        <a:xfrm>
          <a:off x="4163121" y="1013124"/>
          <a:ext cx="291271" cy="291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-81364"/>
              <a:satOff val="23085"/>
              <a:lumOff val="344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286BF-186A-494C-95AB-719F7048B7A9}">
      <dsp:nvSpPr>
        <dsp:cNvPr id="0" name=""/>
        <dsp:cNvSpPr/>
      </dsp:nvSpPr>
      <dsp:spPr>
        <a:xfrm>
          <a:off x="4163121" y="0"/>
          <a:ext cx="3964841" cy="83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200" kern="1200" dirty="0"/>
        </a:p>
      </dsp:txBody>
      <dsp:txXfrm>
        <a:off x="4163121" y="0"/>
        <a:ext cx="3964841" cy="837943"/>
      </dsp:txXfrm>
    </dsp:sp>
    <dsp:sp modelId="{5A244E46-2A6A-4EB3-AA73-70A3BFF92FFE}">
      <dsp:nvSpPr>
        <dsp:cNvPr id="0" name=""/>
        <dsp:cNvSpPr/>
      </dsp:nvSpPr>
      <dsp:spPr>
        <a:xfrm>
          <a:off x="4163121" y="1692069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-54243"/>
              <a:satOff val="15390"/>
              <a:lumOff val="229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E02C2-3E0E-4711-BDB3-A628E180DABD}">
      <dsp:nvSpPr>
        <dsp:cNvPr id="0" name=""/>
        <dsp:cNvSpPr/>
      </dsp:nvSpPr>
      <dsp:spPr>
        <a:xfrm>
          <a:off x="4440659" y="1498232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Поступление по среднему баллу аттестата (без экзаменов)</a:t>
          </a:r>
        </a:p>
      </dsp:txBody>
      <dsp:txXfrm>
        <a:off x="4440659" y="1498232"/>
        <a:ext cx="3687302" cy="678938"/>
      </dsp:txXfrm>
    </dsp:sp>
    <dsp:sp modelId="{0BFC7E73-C389-4668-9B50-1A162CB899DE}">
      <dsp:nvSpPr>
        <dsp:cNvPr id="0" name=""/>
        <dsp:cNvSpPr/>
      </dsp:nvSpPr>
      <dsp:spPr>
        <a:xfrm>
          <a:off x="4163121" y="2371007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-27121"/>
              <a:satOff val="7695"/>
              <a:lumOff val="114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8477E-FA50-4B0E-A88A-427A9C0ECEEE}">
      <dsp:nvSpPr>
        <dsp:cNvPr id="0" name=""/>
        <dsp:cNvSpPr/>
      </dsp:nvSpPr>
      <dsp:spPr>
        <a:xfrm>
          <a:off x="4440659" y="2177170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Возможность поступать в ВУЗ без ЕГЭ по внутренним испытаниям</a:t>
          </a:r>
        </a:p>
      </dsp:txBody>
      <dsp:txXfrm>
        <a:off x="4440659" y="2177170"/>
        <a:ext cx="3687302" cy="678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B10DE-6696-4C44-BE4D-7D221EE802B6}">
      <dsp:nvSpPr>
        <dsp:cNvPr id="0" name=""/>
        <dsp:cNvSpPr/>
      </dsp:nvSpPr>
      <dsp:spPr>
        <a:xfrm>
          <a:off x="1350072" y="4459"/>
          <a:ext cx="2311877" cy="1387126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Кванториум</a:t>
          </a:r>
          <a:r>
            <a:rPr lang="ru-RU" sz="2000" kern="1200" dirty="0"/>
            <a:t>. ДНК. Школы. Путёвка в жизнь</a:t>
          </a:r>
        </a:p>
      </dsp:txBody>
      <dsp:txXfrm>
        <a:off x="1390700" y="45087"/>
        <a:ext cx="2230621" cy="1305870"/>
      </dsp:txXfrm>
    </dsp:sp>
    <dsp:sp modelId="{EC863A78-4FD9-4AD8-93DF-1B511CF5F035}">
      <dsp:nvSpPr>
        <dsp:cNvPr id="0" name=""/>
        <dsp:cNvSpPr/>
      </dsp:nvSpPr>
      <dsp:spPr>
        <a:xfrm>
          <a:off x="3865394" y="411349"/>
          <a:ext cx="490118" cy="57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3865394" y="526018"/>
        <a:ext cx="343083" cy="344007"/>
      </dsp:txXfrm>
    </dsp:sp>
    <dsp:sp modelId="{4C06BC80-CD87-4B82-92D3-E1F61A6718A9}">
      <dsp:nvSpPr>
        <dsp:cNvPr id="0" name=""/>
        <dsp:cNvSpPr/>
      </dsp:nvSpPr>
      <dsp:spPr>
        <a:xfrm>
          <a:off x="4586700" y="4459"/>
          <a:ext cx="2311877" cy="1387126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34679"/>
            <a:satOff val="-2280"/>
            <a:lumOff val="721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Среднее профобразование (Колледж, Техникум)</a:t>
          </a:r>
        </a:p>
      </dsp:txBody>
      <dsp:txXfrm>
        <a:off x="4627328" y="45087"/>
        <a:ext cx="2230621" cy="1305870"/>
      </dsp:txXfrm>
    </dsp:sp>
    <dsp:sp modelId="{0AF8BA48-6613-4AAF-BB02-5F10DBF83547}">
      <dsp:nvSpPr>
        <dsp:cNvPr id="0" name=""/>
        <dsp:cNvSpPr/>
      </dsp:nvSpPr>
      <dsp:spPr>
        <a:xfrm rot="5400000">
          <a:off x="5497580" y="1553417"/>
          <a:ext cx="490118" cy="57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46304"/>
            <a:satOff val="-2998"/>
            <a:lumOff val="8877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-5400000">
        <a:off x="5570636" y="1595031"/>
        <a:ext cx="344007" cy="343083"/>
      </dsp:txXfrm>
    </dsp:sp>
    <dsp:sp modelId="{34C7B456-EDFB-48F8-8202-2C0C5438508D}">
      <dsp:nvSpPr>
        <dsp:cNvPr id="0" name=""/>
        <dsp:cNvSpPr/>
      </dsp:nvSpPr>
      <dsp:spPr>
        <a:xfrm>
          <a:off x="4586700" y="2316336"/>
          <a:ext cx="2311877" cy="1387126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69358"/>
            <a:satOff val="-4560"/>
            <a:lumOff val="1442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Высшее образование</a:t>
          </a:r>
        </a:p>
      </dsp:txBody>
      <dsp:txXfrm>
        <a:off x="4627328" y="2356964"/>
        <a:ext cx="2230621" cy="1305870"/>
      </dsp:txXfrm>
    </dsp:sp>
    <dsp:sp modelId="{285AC03D-7D2B-4C70-85D7-0843DE1547F4}">
      <dsp:nvSpPr>
        <dsp:cNvPr id="0" name=""/>
        <dsp:cNvSpPr/>
      </dsp:nvSpPr>
      <dsp:spPr>
        <a:xfrm rot="10800000">
          <a:off x="3893137" y="2723227"/>
          <a:ext cx="490118" cy="57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92609"/>
            <a:satOff val="-5997"/>
            <a:lumOff val="17754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4040172" y="2837896"/>
        <a:ext cx="343083" cy="344007"/>
      </dsp:txXfrm>
    </dsp:sp>
    <dsp:sp modelId="{81FB21BF-E3BE-42B5-A9FA-1DE6E5709177}">
      <dsp:nvSpPr>
        <dsp:cNvPr id="0" name=""/>
        <dsp:cNvSpPr/>
      </dsp:nvSpPr>
      <dsp:spPr>
        <a:xfrm>
          <a:off x="1350072" y="2316336"/>
          <a:ext cx="2311877" cy="1387126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104036"/>
            <a:satOff val="-6840"/>
            <a:lumOff val="2163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Предприятие</a:t>
          </a:r>
        </a:p>
      </dsp:txBody>
      <dsp:txXfrm>
        <a:off x="1390700" y="2356964"/>
        <a:ext cx="2230621" cy="1305870"/>
      </dsp:txXfrm>
    </dsp:sp>
    <dsp:sp modelId="{1A7B4D2D-114B-4851-B6CA-AF7B18921E33}">
      <dsp:nvSpPr>
        <dsp:cNvPr id="0" name=""/>
        <dsp:cNvSpPr/>
      </dsp:nvSpPr>
      <dsp:spPr>
        <a:xfrm rot="5381125">
          <a:off x="2279431" y="3842716"/>
          <a:ext cx="465452" cy="57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38913"/>
            <a:satOff val="-8995"/>
            <a:lumOff val="26631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-5400000">
        <a:off x="2339771" y="3896663"/>
        <a:ext cx="344007" cy="325816"/>
      </dsp:txXfrm>
    </dsp:sp>
    <dsp:sp modelId="{2DA2C017-5767-48A6-B503-B881C818AB7C}">
      <dsp:nvSpPr>
        <dsp:cNvPr id="0" name=""/>
        <dsp:cNvSpPr/>
      </dsp:nvSpPr>
      <dsp:spPr>
        <a:xfrm>
          <a:off x="1362509" y="4581662"/>
          <a:ext cx="2311877" cy="1387126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138715"/>
            <a:satOff val="-9120"/>
            <a:lumOff val="2884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Повышение квалификации</a:t>
          </a:r>
        </a:p>
      </dsp:txBody>
      <dsp:txXfrm>
        <a:off x="1403137" y="4622290"/>
        <a:ext cx="2230621" cy="13058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8AACA-0083-4B7E-A658-40458830B090}">
      <dsp:nvSpPr>
        <dsp:cNvPr id="0" name=""/>
        <dsp:cNvSpPr/>
      </dsp:nvSpPr>
      <dsp:spPr>
        <a:xfrm>
          <a:off x="4236142" y="3099854"/>
          <a:ext cx="2065563" cy="1835188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Колледж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Техникум</a:t>
          </a:r>
        </a:p>
      </dsp:txBody>
      <dsp:txXfrm>
        <a:off x="4634194" y="3529738"/>
        <a:ext cx="1269459" cy="943325"/>
      </dsp:txXfrm>
    </dsp:sp>
    <dsp:sp modelId="{590BEB55-CE12-4DBE-8A9D-3FBBB562DEA7}">
      <dsp:nvSpPr>
        <dsp:cNvPr id="0" name=""/>
        <dsp:cNvSpPr/>
      </dsp:nvSpPr>
      <dsp:spPr>
        <a:xfrm>
          <a:off x="2059093" y="1851440"/>
          <a:ext cx="2167466" cy="2167466"/>
        </a:xfrm>
        <a:prstGeom prst="gear6">
          <a:avLst/>
        </a:prstGeom>
        <a:solidFill>
          <a:schemeClr val="accent4">
            <a:hueOff val="-7959467"/>
            <a:satOff val="19677"/>
            <a:lumOff val="1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Высшее образование</a:t>
          </a:r>
        </a:p>
      </dsp:txBody>
      <dsp:txXfrm>
        <a:off x="2604759" y="2400404"/>
        <a:ext cx="1076134" cy="1069538"/>
      </dsp:txXfrm>
    </dsp:sp>
    <dsp:sp modelId="{0FEB951C-8CBD-43ED-8768-09EE78E2551D}">
      <dsp:nvSpPr>
        <dsp:cNvPr id="0" name=""/>
        <dsp:cNvSpPr/>
      </dsp:nvSpPr>
      <dsp:spPr>
        <a:xfrm>
          <a:off x="1611836" y="3145989"/>
          <a:ext cx="1896533" cy="1137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Поступление Колледж-ВО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Сквозные специальности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 err="1"/>
            <a:t>Матбаза</a:t>
          </a:r>
          <a:r>
            <a:rPr lang="ru-RU" sz="1100" kern="1200" dirty="0"/>
            <a:t> (помещения, мастерские, места практик)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Обмен преподавателями</a:t>
          </a:r>
        </a:p>
      </dsp:txBody>
      <dsp:txXfrm>
        <a:off x="1645165" y="3179318"/>
        <a:ext cx="1829875" cy="1071262"/>
      </dsp:txXfrm>
    </dsp:sp>
    <dsp:sp modelId="{3C20DC66-570C-41EA-930B-0766820900E0}">
      <dsp:nvSpPr>
        <dsp:cNvPr id="0" name=""/>
        <dsp:cNvSpPr/>
      </dsp:nvSpPr>
      <dsp:spPr>
        <a:xfrm rot="20700000">
          <a:off x="3249271" y="370388"/>
          <a:ext cx="2123675" cy="2123675"/>
        </a:xfrm>
        <a:prstGeom prst="gear6">
          <a:avLst/>
        </a:prstGeom>
        <a:solidFill>
          <a:schemeClr val="accent4">
            <a:hueOff val="-15918935"/>
            <a:satOff val="39353"/>
            <a:lumOff val="2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Кванториум</a:t>
          </a:r>
          <a:endParaRPr lang="ru-RU" sz="1400" kern="1200" dirty="0"/>
        </a:p>
      </dsp:txBody>
      <dsp:txXfrm rot="-20700000">
        <a:off x="3715055" y="836172"/>
        <a:ext cx="1192106" cy="1192106"/>
      </dsp:txXfrm>
    </dsp:sp>
    <dsp:sp modelId="{3FC384DB-55A0-480C-B48C-3D7E5F5312BB}">
      <dsp:nvSpPr>
        <dsp:cNvPr id="0" name=""/>
        <dsp:cNvSpPr/>
      </dsp:nvSpPr>
      <dsp:spPr>
        <a:xfrm>
          <a:off x="3519488" y="1597966"/>
          <a:ext cx="1896533" cy="995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5918935"/>
              <a:satOff val="39353"/>
              <a:lumOff val="2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Использование </a:t>
          </a:r>
          <a:r>
            <a:rPr lang="ru-RU" sz="1100" kern="1200" dirty="0" err="1"/>
            <a:t>матбазы</a:t>
          </a:r>
          <a:r>
            <a:rPr lang="ru-RU" sz="1100" kern="1200" dirty="0"/>
            <a:t> (химия, физика, комп классы)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Обмен преподавателями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Программы ДПО</a:t>
          </a:r>
        </a:p>
      </dsp:txBody>
      <dsp:txXfrm>
        <a:off x="3548644" y="1627122"/>
        <a:ext cx="1838221" cy="937163"/>
      </dsp:txXfrm>
    </dsp:sp>
    <dsp:sp modelId="{F98AD033-DDB5-4709-9C77-975C8856C994}">
      <dsp:nvSpPr>
        <dsp:cNvPr id="0" name=""/>
        <dsp:cNvSpPr/>
      </dsp:nvSpPr>
      <dsp:spPr>
        <a:xfrm>
          <a:off x="3577577" y="2098331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2F480-8507-4A64-931A-5F5324F6A782}">
      <dsp:nvSpPr>
        <dsp:cNvPr id="0" name=""/>
        <dsp:cNvSpPr/>
      </dsp:nvSpPr>
      <dsp:spPr>
        <a:xfrm>
          <a:off x="1675238" y="1366607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7959467"/>
            <a:satOff val="19677"/>
            <a:lumOff val="10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A4D01-0A35-4106-97B2-A162CD51BCAD}">
      <dsp:nvSpPr>
        <dsp:cNvPr id="0" name=""/>
        <dsp:cNvSpPr/>
      </dsp:nvSpPr>
      <dsp:spPr>
        <a:xfrm>
          <a:off x="2781867" y="-114309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15918935"/>
            <a:satOff val="39353"/>
            <a:lumOff val="2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40B13-6C3C-4014-B46C-0BE3038478C2}">
      <dsp:nvSpPr>
        <dsp:cNvPr id="0" name=""/>
        <dsp:cNvSpPr/>
      </dsp:nvSpPr>
      <dsp:spPr>
        <a:xfrm>
          <a:off x="13201" y="1451177"/>
          <a:ext cx="2421827" cy="5263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2017</a:t>
          </a:r>
        </a:p>
      </dsp:txBody>
      <dsp:txXfrm>
        <a:off x="13201" y="1451177"/>
        <a:ext cx="2421827" cy="526364"/>
      </dsp:txXfrm>
    </dsp:sp>
    <dsp:sp modelId="{92A1BB05-FF26-4B78-8BB6-EAB5198668E0}">
      <dsp:nvSpPr>
        <dsp:cNvPr id="0" name=""/>
        <dsp:cNvSpPr/>
      </dsp:nvSpPr>
      <dsp:spPr>
        <a:xfrm>
          <a:off x="0" y="2008683"/>
          <a:ext cx="2434915" cy="23974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Оператор СПУ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Токарь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Фрезеровщик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Слесарь-сбор. </a:t>
          </a:r>
          <a:r>
            <a:rPr lang="ru-RU" sz="1700" kern="1200" dirty="0" err="1"/>
            <a:t>РЭАиП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Кассир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Оператор ЭВМ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Слесарь МСР</a:t>
          </a:r>
        </a:p>
      </dsp:txBody>
      <dsp:txXfrm>
        <a:off x="0" y="2008683"/>
        <a:ext cx="2434915" cy="2397463"/>
      </dsp:txXfrm>
    </dsp:sp>
    <dsp:sp modelId="{F6BC55A5-D1CB-430C-B5CC-2F516A143305}">
      <dsp:nvSpPr>
        <dsp:cNvPr id="0" name=""/>
        <dsp:cNvSpPr/>
      </dsp:nvSpPr>
      <dsp:spPr>
        <a:xfrm>
          <a:off x="2712211" y="1432155"/>
          <a:ext cx="1933132" cy="526364"/>
        </a:xfrm>
        <a:prstGeom prst="rect">
          <a:avLst/>
        </a:prstGeom>
        <a:solidFill>
          <a:schemeClr val="accent5">
            <a:hueOff val="4752235"/>
            <a:satOff val="-6665"/>
            <a:lumOff val="-687"/>
            <a:alphaOff val="0"/>
          </a:schemeClr>
        </a:solidFill>
        <a:ln w="12700" cap="flat" cmpd="sng" algn="ctr">
          <a:solidFill>
            <a:schemeClr val="accent5">
              <a:hueOff val="4752235"/>
              <a:satOff val="-6665"/>
              <a:lumOff val="-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2018</a:t>
          </a:r>
        </a:p>
      </dsp:txBody>
      <dsp:txXfrm>
        <a:off x="2712211" y="1432155"/>
        <a:ext cx="1933132" cy="526364"/>
      </dsp:txXfrm>
    </dsp:sp>
    <dsp:sp modelId="{42C073F8-6D83-4810-A0F0-0EF806B9533F}">
      <dsp:nvSpPr>
        <dsp:cNvPr id="0" name=""/>
        <dsp:cNvSpPr/>
      </dsp:nvSpPr>
      <dsp:spPr>
        <a:xfrm>
          <a:off x="2712211" y="1958519"/>
          <a:ext cx="1933132" cy="2473550"/>
        </a:xfrm>
        <a:prstGeom prst="rect">
          <a:avLst/>
        </a:prstGeom>
        <a:solidFill>
          <a:schemeClr val="accent5">
            <a:tint val="40000"/>
            <a:alpha val="90000"/>
            <a:hueOff val="4801467"/>
            <a:satOff val="-6146"/>
            <a:lumOff val="-27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4801467"/>
              <a:satOff val="-6146"/>
              <a:lumOff val="-2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Слесарь по ремонту авто</a:t>
          </a:r>
        </a:p>
      </dsp:txBody>
      <dsp:txXfrm>
        <a:off x="2712211" y="1958519"/>
        <a:ext cx="1933132" cy="2473550"/>
      </dsp:txXfrm>
    </dsp:sp>
    <dsp:sp modelId="{28129F33-CF13-40E9-8295-562930D393A3}">
      <dsp:nvSpPr>
        <dsp:cNvPr id="0" name=""/>
        <dsp:cNvSpPr/>
      </dsp:nvSpPr>
      <dsp:spPr>
        <a:xfrm>
          <a:off x="4915982" y="1432155"/>
          <a:ext cx="1933132" cy="526364"/>
        </a:xfrm>
        <a:prstGeom prst="rect">
          <a:avLst/>
        </a:prstGeom>
        <a:solidFill>
          <a:schemeClr val="accent5">
            <a:hueOff val="9504470"/>
            <a:satOff val="-13330"/>
            <a:lumOff val="-1373"/>
            <a:alphaOff val="0"/>
          </a:schemeClr>
        </a:solidFill>
        <a:ln w="12700" cap="flat" cmpd="sng" algn="ctr">
          <a:solidFill>
            <a:schemeClr val="accent5">
              <a:hueOff val="9504470"/>
              <a:satOff val="-13330"/>
              <a:lumOff val="-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2019</a:t>
          </a:r>
        </a:p>
      </dsp:txBody>
      <dsp:txXfrm>
        <a:off x="4915982" y="1432155"/>
        <a:ext cx="1933132" cy="526364"/>
      </dsp:txXfrm>
    </dsp:sp>
    <dsp:sp modelId="{3A35C245-959D-46A4-A9CF-D6FF2A5EDE4F}">
      <dsp:nvSpPr>
        <dsp:cNvPr id="0" name=""/>
        <dsp:cNvSpPr/>
      </dsp:nvSpPr>
      <dsp:spPr>
        <a:xfrm>
          <a:off x="4915982" y="1958519"/>
          <a:ext cx="1933132" cy="2473550"/>
        </a:xfrm>
        <a:prstGeom prst="rect">
          <a:avLst/>
        </a:prstGeom>
        <a:solidFill>
          <a:schemeClr val="accent5">
            <a:tint val="40000"/>
            <a:alpha val="90000"/>
            <a:hueOff val="9602933"/>
            <a:satOff val="-12292"/>
            <a:lumOff val="-5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9602933"/>
              <a:satOff val="-12292"/>
              <a:lumOff val="-5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Слесарь КИПиА</a:t>
          </a:r>
        </a:p>
      </dsp:txBody>
      <dsp:txXfrm>
        <a:off x="4915982" y="1958519"/>
        <a:ext cx="1933132" cy="2473550"/>
      </dsp:txXfrm>
    </dsp:sp>
    <dsp:sp modelId="{77805EF4-CECC-4AF1-A348-DB7712F54276}">
      <dsp:nvSpPr>
        <dsp:cNvPr id="0" name=""/>
        <dsp:cNvSpPr/>
      </dsp:nvSpPr>
      <dsp:spPr>
        <a:xfrm>
          <a:off x="7119752" y="1432155"/>
          <a:ext cx="1933132" cy="526364"/>
        </a:xfrm>
        <a:prstGeom prst="rect">
          <a:avLst/>
        </a:prstGeom>
        <a:solidFill>
          <a:schemeClr val="accent5">
            <a:hueOff val="14256705"/>
            <a:satOff val="-19995"/>
            <a:lumOff val="-2060"/>
            <a:alphaOff val="0"/>
          </a:schemeClr>
        </a:solidFill>
        <a:ln w="12700" cap="flat" cmpd="sng" algn="ctr">
          <a:solidFill>
            <a:schemeClr val="accent5">
              <a:hueOff val="14256705"/>
              <a:satOff val="-19995"/>
              <a:lumOff val="-2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2020</a:t>
          </a:r>
        </a:p>
      </dsp:txBody>
      <dsp:txXfrm>
        <a:off x="7119752" y="1432155"/>
        <a:ext cx="1933132" cy="526364"/>
      </dsp:txXfrm>
    </dsp:sp>
    <dsp:sp modelId="{4F171DFF-43D3-4B44-B0F8-9D04073C1265}">
      <dsp:nvSpPr>
        <dsp:cNvPr id="0" name=""/>
        <dsp:cNvSpPr/>
      </dsp:nvSpPr>
      <dsp:spPr>
        <a:xfrm>
          <a:off x="7119752" y="1958519"/>
          <a:ext cx="1933132" cy="2473550"/>
        </a:xfrm>
        <a:prstGeom prst="rect">
          <a:avLst/>
        </a:prstGeom>
        <a:solidFill>
          <a:schemeClr val="accent5">
            <a:tint val="40000"/>
            <a:alpha val="90000"/>
            <a:hueOff val="14404400"/>
            <a:satOff val="-18439"/>
            <a:lumOff val="-83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4404400"/>
              <a:satOff val="-18439"/>
              <a:lumOff val="-8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Регулировщик и настройщик КИПиА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Слесарь-сборщик КИПиА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Монтажник </a:t>
          </a:r>
          <a:r>
            <a:rPr lang="ru-RU" sz="1700" kern="1200" dirty="0" err="1"/>
            <a:t>РЭАиП</a:t>
          </a:r>
          <a:endParaRPr lang="ru-RU" sz="1700" kern="1200" dirty="0"/>
        </a:p>
      </dsp:txBody>
      <dsp:txXfrm>
        <a:off x="7119752" y="1958519"/>
        <a:ext cx="1933132" cy="2473550"/>
      </dsp:txXfrm>
    </dsp:sp>
    <dsp:sp modelId="{62A21E03-527A-452D-9079-05E9794365D3}">
      <dsp:nvSpPr>
        <dsp:cNvPr id="0" name=""/>
        <dsp:cNvSpPr/>
      </dsp:nvSpPr>
      <dsp:spPr>
        <a:xfrm>
          <a:off x="9330180" y="1406411"/>
          <a:ext cx="1933132" cy="526364"/>
        </a:xfrm>
        <a:prstGeom prst="rect">
          <a:avLst/>
        </a:prstGeom>
        <a:solidFill>
          <a:schemeClr val="accent5">
            <a:hueOff val="19008940"/>
            <a:satOff val="-26660"/>
            <a:lumOff val="-2746"/>
            <a:alphaOff val="0"/>
          </a:schemeClr>
        </a:solidFill>
        <a:ln w="12700" cap="flat" cmpd="sng" algn="ctr">
          <a:solidFill>
            <a:schemeClr val="accent5">
              <a:hueOff val="19008940"/>
              <a:satOff val="-26660"/>
              <a:lumOff val="-27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2021</a:t>
          </a:r>
        </a:p>
      </dsp:txBody>
      <dsp:txXfrm>
        <a:off x="9330180" y="1406411"/>
        <a:ext cx="1933132" cy="526364"/>
      </dsp:txXfrm>
    </dsp:sp>
    <dsp:sp modelId="{3CDA759A-9EE4-4776-847B-1806A3379A80}">
      <dsp:nvSpPr>
        <dsp:cNvPr id="0" name=""/>
        <dsp:cNvSpPr/>
      </dsp:nvSpPr>
      <dsp:spPr>
        <a:xfrm>
          <a:off x="9323523" y="1958519"/>
          <a:ext cx="1933132" cy="2473550"/>
        </a:xfrm>
        <a:prstGeom prst="rect">
          <a:avLst/>
        </a:prstGeom>
        <a:solidFill>
          <a:schemeClr val="accent5">
            <a:tint val="40000"/>
            <a:alpha val="90000"/>
            <a:hueOff val="19205867"/>
            <a:satOff val="-24585"/>
            <a:lumOff val="-111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9205867"/>
              <a:satOff val="-24585"/>
              <a:lumOff val="-11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Регулировщик </a:t>
          </a:r>
          <a:r>
            <a:rPr lang="ru-RU" sz="1700" kern="1200" dirty="0" err="1"/>
            <a:t>РЭАиП</a:t>
          </a:r>
          <a:endParaRPr lang="ru-RU" sz="1700" kern="1200" dirty="0"/>
        </a:p>
      </dsp:txBody>
      <dsp:txXfrm>
        <a:off x="9323523" y="1958519"/>
        <a:ext cx="1933132" cy="2473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0.0396</cdr:x>
      <cdr:y>0.05634</cdr:y>
    </cdr:from>
    <cdr:to>
      <cdr:x>1</cdr:x>
      <cdr:y>0.25421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08000" y="325438"/>
          <a:ext cx="82296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CC0E6-6B4B-43E8-A63F-8F0DC67BF954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9B24-C5D0-4896-8707-72ABF4FB4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4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6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1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1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7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8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0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2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9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27" r:id="rId6"/>
    <p:sldLayoutId id="2147483732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7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CC01-7DDE-4AD2-8C66-8EC2615F6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871758"/>
            <a:ext cx="5227171" cy="3871143"/>
          </a:xfrm>
        </p:spPr>
        <p:txBody>
          <a:bodyPr>
            <a:normAutofit/>
          </a:bodyPr>
          <a:lstStyle/>
          <a:p>
            <a:br>
              <a:rPr lang="ru-RU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FreesiaUPC" panose="020B0502040204020203" pitchFamily="34" charset="-34"/>
              </a:rPr>
            </a:br>
            <a:br>
              <a:rPr lang="ru-RU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FreesiaUPC" panose="020B0502040204020203" pitchFamily="34" charset="-34"/>
              </a:rPr>
            </a:br>
            <a:r>
              <a:rPr lang="ru-RU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FreesiaUPC" panose="020B0502040204020203" pitchFamily="34" charset="-34"/>
              </a:rPr>
              <a:t>Колледж</a:t>
            </a:r>
          </a:p>
          <a:p>
            <a:r>
              <a:rPr lang="ru-RU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FreesiaUPC" panose="020B0502040204020203" pitchFamily="34" charset="-34"/>
              </a:rPr>
              <a:t>к</a:t>
            </a:r>
            <a:r>
              <a:rPr lang="ru-RU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FreesiaUPC" panose="020B0502040204020203" pitchFamily="34" charset="-34"/>
              </a:rPr>
              <a:t>осмического машиностроения и технологий</a:t>
            </a:r>
            <a:br>
              <a:rPr lang="ru-RU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FreesiaUPC" panose="020B0502040204020203" pitchFamily="34" charset="-34"/>
              </a:rPr>
            </a:br>
            <a:br>
              <a:rPr lang="ru-RU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FreesiaUPC" panose="020B0502040204020203" pitchFamily="34" charset="-34"/>
              </a:rPr>
            </a:br>
            <a:r>
              <a:rPr lang="ru-RU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FreesiaUPC" panose="020B0502040204020203" pitchFamily="34" charset="-34"/>
              </a:rPr>
              <a:t>Техникум технологии и дизайна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9D17D7-9FBF-4C70-B380-35A023376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106" y="5771081"/>
            <a:ext cx="5761460" cy="1017037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Директор Колледжа космического машиностроения и технологий: </a:t>
            </a:r>
          </a:p>
          <a:p>
            <a:r>
              <a:rPr lang="ru-RU" sz="1400" b="1" dirty="0">
                <a:latin typeface="Georgia" panose="02040502050405020303" pitchFamily="18" charset="0"/>
              </a:rPr>
              <a:t>Сысоев Д.В.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42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78CC0FF-3DF7-4F0B-97C8-8FFE811FDF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03" t="279" r="-1145" b="-1393"/>
          <a:stretch/>
        </p:blipFill>
        <p:spPr>
          <a:xfrm>
            <a:off x="5716785" y="176213"/>
            <a:ext cx="6418065" cy="5072062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46C67697-A3E2-422B-A744-857AEB9989B4}"/>
              </a:ext>
            </a:extLst>
          </p:cNvPr>
          <p:cNvSpPr txBox="1">
            <a:spLocks/>
          </p:cNvSpPr>
          <p:nvPr/>
        </p:nvSpPr>
        <p:spPr>
          <a:xfrm>
            <a:off x="763748" y="3624943"/>
            <a:ext cx="5114537" cy="2290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Georgia" panose="02040502050405020303" pitchFamily="18" charset="0"/>
              </a:rPr>
              <a:t>ТЕМА:</a:t>
            </a:r>
          </a:p>
          <a:p>
            <a:r>
              <a:rPr lang="ru-RU" dirty="0">
                <a:latin typeface="Georgia" panose="02040502050405020303" pitchFamily="18" charset="0"/>
              </a:rPr>
              <a:t>Система непрерывного образования СПО-ВО. Единая траектория развития.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036724-DEA8-1799-F354-EFB8FDA5D0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03" t="279" r="-1145" b="-1393"/>
          <a:stretch/>
        </p:blipFill>
        <p:spPr>
          <a:xfrm>
            <a:off x="5716785" y="157163"/>
            <a:ext cx="6418065" cy="50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4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04007480"/>
              </p:ext>
            </p:extLst>
          </p:nvPr>
        </p:nvGraphicFramePr>
        <p:xfrm>
          <a:off x="124989" y="848616"/>
          <a:ext cx="11847729" cy="581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692697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138" y="190353"/>
            <a:ext cx="1078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СТУДЕНТЫ ТЕХНИКУМА, ПОСТУПИВШИЕ ВО МГОТУ</a:t>
            </a:r>
          </a:p>
        </p:txBody>
      </p:sp>
    </p:spTree>
    <p:extLst>
      <p:ext uri="{BB962C8B-B14F-4D97-AF65-F5344CB8AC3E}">
        <p14:creationId xmlns:p14="http://schemas.microsoft.com/office/powerpoint/2010/main" val="380853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41041581"/>
              </p:ext>
            </p:extLst>
          </p:nvPr>
        </p:nvGraphicFramePr>
        <p:xfrm>
          <a:off x="1524000" y="838200"/>
          <a:ext cx="824865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2D4D51D-C542-17A5-1416-E745B92BCC75}"/>
              </a:ext>
            </a:extLst>
          </p:cNvPr>
          <p:cNvSpPr txBox="1"/>
          <p:nvPr/>
        </p:nvSpPr>
        <p:spPr>
          <a:xfrm>
            <a:off x="1991544" y="190353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Система непрерывного образования МГОТУ </a:t>
            </a:r>
          </a:p>
        </p:txBody>
      </p:sp>
    </p:spTree>
    <p:extLst>
      <p:ext uri="{BB962C8B-B14F-4D97-AF65-F5344CB8AC3E}">
        <p14:creationId xmlns:p14="http://schemas.microsoft.com/office/powerpoint/2010/main" val="257607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255FB-D16D-474F-B6FD-890305CE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98184"/>
            <a:ext cx="11834812" cy="1371030"/>
          </a:xfrm>
        </p:spPr>
        <p:txBody>
          <a:bodyPr>
            <a:normAutofit/>
          </a:bodyPr>
          <a:lstStyle/>
          <a:p>
            <a:r>
              <a:rPr lang="ru-RU" dirty="0"/>
              <a:t>Взаимосвязь СПО с другими подразделениями МГОТУ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DE9CB70A-98B8-4898-8E27-9FC729AD52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558057"/>
              </p:ext>
            </p:extLst>
          </p:nvPr>
        </p:nvGraphicFramePr>
        <p:xfrm>
          <a:off x="0" y="9530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0A7C18D-471D-41EF-9604-A79148522704}"/>
              </a:ext>
            </a:extLst>
          </p:cNvPr>
          <p:cNvGrpSpPr/>
          <p:nvPr/>
        </p:nvGrpSpPr>
        <p:grpSpPr>
          <a:xfrm>
            <a:off x="5405637" y="1162249"/>
            <a:ext cx="2123675" cy="2123675"/>
            <a:chOff x="3273095" y="238642"/>
            <a:chExt cx="2123675" cy="2123675"/>
          </a:xfrm>
        </p:grpSpPr>
        <p:sp>
          <p:nvSpPr>
            <p:cNvPr id="12" name="Shape 11">
              <a:extLst>
                <a:ext uri="{FF2B5EF4-FFF2-40B4-BE49-F238E27FC236}">
                  <a16:creationId xmlns:a16="http://schemas.microsoft.com/office/drawing/2014/main" id="{7264E916-30D0-4C70-892F-1D12F2F7A919}"/>
                </a:ext>
              </a:extLst>
            </p:cNvPr>
            <p:cNvSpPr/>
            <p:nvPr/>
          </p:nvSpPr>
          <p:spPr>
            <a:xfrm rot="20700000">
              <a:off x="3273095" y="238642"/>
              <a:ext cx="2123675" cy="2123675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hape 4">
              <a:extLst>
                <a:ext uri="{FF2B5EF4-FFF2-40B4-BE49-F238E27FC236}">
                  <a16:creationId xmlns:a16="http://schemas.microsoft.com/office/drawing/2014/main" id="{05E4498E-E3CF-4F59-AE75-2EADA7D021E8}"/>
                </a:ext>
              </a:extLst>
            </p:cNvPr>
            <p:cNvSpPr txBox="1"/>
            <p:nvPr/>
          </p:nvSpPr>
          <p:spPr>
            <a:xfrm>
              <a:off x="3738879" y="704426"/>
              <a:ext cx="1192106" cy="1192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ДНК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D703AD4-F2DA-4EB7-9759-5EB6B3297436}"/>
              </a:ext>
            </a:extLst>
          </p:cNvPr>
          <p:cNvGrpSpPr/>
          <p:nvPr/>
        </p:nvGrpSpPr>
        <p:grpSpPr>
          <a:xfrm>
            <a:off x="7039175" y="2367162"/>
            <a:ext cx="2123675" cy="2123675"/>
            <a:chOff x="3273095" y="238642"/>
            <a:chExt cx="2123675" cy="2123675"/>
          </a:xfrm>
          <a:solidFill>
            <a:schemeClr val="accent5">
              <a:lumMod val="75000"/>
            </a:schemeClr>
          </a:solidFill>
        </p:grpSpPr>
        <p:sp>
          <p:nvSpPr>
            <p:cNvPr id="15" name="Shape 14">
              <a:extLst>
                <a:ext uri="{FF2B5EF4-FFF2-40B4-BE49-F238E27FC236}">
                  <a16:creationId xmlns:a16="http://schemas.microsoft.com/office/drawing/2014/main" id="{EBA71EC4-AC69-41A4-8E47-C938ADFC12D8}"/>
                </a:ext>
              </a:extLst>
            </p:cNvPr>
            <p:cNvSpPr/>
            <p:nvPr/>
          </p:nvSpPr>
          <p:spPr>
            <a:xfrm rot="20700000">
              <a:off x="3273095" y="238642"/>
              <a:ext cx="2123675" cy="2123675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hape 4">
              <a:extLst>
                <a:ext uri="{FF2B5EF4-FFF2-40B4-BE49-F238E27FC236}">
                  <a16:creationId xmlns:a16="http://schemas.microsoft.com/office/drawing/2014/main" id="{1AB0C25E-2FCA-49EF-BD5E-6D79268E5476}"/>
                </a:ext>
              </a:extLst>
            </p:cNvPr>
            <p:cNvSpPr txBox="1"/>
            <p:nvPr/>
          </p:nvSpPr>
          <p:spPr>
            <a:xfrm>
              <a:off x="3738879" y="704426"/>
              <a:ext cx="1192106" cy="11921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Институт </a:t>
              </a:r>
              <a:r>
                <a:rPr lang="ru-RU" sz="1400" kern="1200" dirty="0" err="1"/>
                <a:t>допобразования</a:t>
              </a:r>
              <a:endParaRPr lang="ru-RU" sz="1400" kern="1200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325B480-3864-4974-B511-F60B103D5D1E}"/>
              </a:ext>
            </a:extLst>
          </p:cNvPr>
          <p:cNvGrpSpPr/>
          <p:nvPr/>
        </p:nvGrpSpPr>
        <p:grpSpPr>
          <a:xfrm>
            <a:off x="7186812" y="4162825"/>
            <a:ext cx="2123675" cy="2123675"/>
            <a:chOff x="3273095" y="238642"/>
            <a:chExt cx="2123675" cy="2123675"/>
          </a:xfrm>
        </p:grpSpPr>
        <p:sp>
          <p:nvSpPr>
            <p:cNvPr id="24" name="Shape 23">
              <a:extLst>
                <a:ext uri="{FF2B5EF4-FFF2-40B4-BE49-F238E27FC236}">
                  <a16:creationId xmlns:a16="http://schemas.microsoft.com/office/drawing/2014/main" id="{D1F8CE60-848A-4BF1-9355-5C1347F72CBD}"/>
                </a:ext>
              </a:extLst>
            </p:cNvPr>
            <p:cNvSpPr/>
            <p:nvPr/>
          </p:nvSpPr>
          <p:spPr>
            <a:xfrm rot="20700000">
              <a:off x="3273095" y="238642"/>
              <a:ext cx="2123675" cy="2123675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Shape 4">
              <a:extLst>
                <a:ext uri="{FF2B5EF4-FFF2-40B4-BE49-F238E27FC236}">
                  <a16:creationId xmlns:a16="http://schemas.microsoft.com/office/drawing/2014/main" id="{BE3DAE50-2AE7-4781-8C7D-FF071F67BB2A}"/>
                </a:ext>
              </a:extLst>
            </p:cNvPr>
            <p:cNvSpPr txBox="1"/>
            <p:nvPr/>
          </p:nvSpPr>
          <p:spPr>
            <a:xfrm>
              <a:off x="3738879" y="704426"/>
              <a:ext cx="1192106" cy="1192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Инжиниринговый Центр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0261446-50BF-464B-A59E-CBF845BE495E}"/>
              </a:ext>
            </a:extLst>
          </p:cNvPr>
          <p:cNvGrpSpPr/>
          <p:nvPr/>
        </p:nvGrpSpPr>
        <p:grpSpPr>
          <a:xfrm>
            <a:off x="6743171" y="1193165"/>
            <a:ext cx="1896533" cy="730885"/>
            <a:chOff x="3519488" y="1409277"/>
            <a:chExt cx="1896533" cy="1137920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BF3479DD-5A2B-49BB-8959-CA308F5254BF}"/>
                </a:ext>
              </a:extLst>
            </p:cNvPr>
            <p:cNvSpPr/>
            <p:nvPr/>
          </p:nvSpPr>
          <p:spPr>
            <a:xfrm>
              <a:off x="3519488" y="1409277"/>
              <a:ext cx="1896533" cy="11379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15918935"/>
                <a:satOff val="39353"/>
                <a:lumOff val="2196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рямоугольник: скругленные углы 4">
              <a:extLst>
                <a:ext uri="{FF2B5EF4-FFF2-40B4-BE49-F238E27FC236}">
                  <a16:creationId xmlns:a16="http://schemas.microsoft.com/office/drawing/2014/main" id="{74433F19-1B33-429F-B905-F430CF58B184}"/>
                </a:ext>
              </a:extLst>
            </p:cNvPr>
            <p:cNvSpPr txBox="1"/>
            <p:nvPr/>
          </p:nvSpPr>
          <p:spPr>
            <a:xfrm>
              <a:off x="3552817" y="1442606"/>
              <a:ext cx="1829875" cy="659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100" dirty="0"/>
                <a:t>Программы ДПО, Олимпиады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100" kern="1200" dirty="0"/>
                <a:t>Обмен преподавателями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4F2A468-7336-4AF9-A9E2-EEBBD78604E9}"/>
              </a:ext>
            </a:extLst>
          </p:cNvPr>
          <p:cNvGrpSpPr/>
          <p:nvPr/>
        </p:nvGrpSpPr>
        <p:grpSpPr>
          <a:xfrm>
            <a:off x="8067146" y="2526665"/>
            <a:ext cx="1896533" cy="483235"/>
            <a:chOff x="3519488" y="1409277"/>
            <a:chExt cx="1896533" cy="1137920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39C638E2-555C-4726-99EF-D3C086AF0E89}"/>
                </a:ext>
              </a:extLst>
            </p:cNvPr>
            <p:cNvSpPr/>
            <p:nvPr/>
          </p:nvSpPr>
          <p:spPr>
            <a:xfrm>
              <a:off x="3519488" y="1409277"/>
              <a:ext cx="1896533" cy="11379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15918935"/>
                <a:satOff val="39353"/>
                <a:lumOff val="2196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оугольник: скругленные углы 4">
              <a:extLst>
                <a:ext uri="{FF2B5EF4-FFF2-40B4-BE49-F238E27FC236}">
                  <a16:creationId xmlns:a16="http://schemas.microsoft.com/office/drawing/2014/main" id="{24F0F8D8-1965-448F-A464-694D74180D37}"/>
                </a:ext>
              </a:extLst>
            </p:cNvPr>
            <p:cNvSpPr txBox="1"/>
            <p:nvPr/>
          </p:nvSpPr>
          <p:spPr>
            <a:xfrm>
              <a:off x="3552817" y="1442606"/>
              <a:ext cx="1829875" cy="1071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100" kern="1200" dirty="0"/>
                <a:t>Программы ДПО (рабочие кадры, ортопедия)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6F3B7F7-1ED6-48D5-8120-6559313AF419}"/>
              </a:ext>
            </a:extLst>
          </p:cNvPr>
          <p:cNvGrpSpPr/>
          <p:nvPr/>
        </p:nvGrpSpPr>
        <p:grpSpPr>
          <a:xfrm>
            <a:off x="7376583" y="5527040"/>
            <a:ext cx="1896533" cy="673736"/>
            <a:chOff x="3519488" y="1409277"/>
            <a:chExt cx="1896533" cy="1137920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AAF9F466-0F5E-4850-9DC7-28B28D2E0F7F}"/>
                </a:ext>
              </a:extLst>
            </p:cNvPr>
            <p:cNvSpPr/>
            <p:nvPr/>
          </p:nvSpPr>
          <p:spPr>
            <a:xfrm>
              <a:off x="3519488" y="1409277"/>
              <a:ext cx="1896533" cy="11379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15918935"/>
                <a:satOff val="39353"/>
                <a:lumOff val="2196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рямоугольник: скругленные углы 4">
              <a:extLst>
                <a:ext uri="{FF2B5EF4-FFF2-40B4-BE49-F238E27FC236}">
                  <a16:creationId xmlns:a16="http://schemas.microsoft.com/office/drawing/2014/main" id="{696A9A0B-0BA3-40CC-9890-0B5538A19CCA}"/>
                </a:ext>
              </a:extLst>
            </p:cNvPr>
            <p:cNvSpPr txBox="1"/>
            <p:nvPr/>
          </p:nvSpPr>
          <p:spPr>
            <a:xfrm>
              <a:off x="3552817" y="1442606"/>
              <a:ext cx="1829875" cy="1071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100" dirty="0"/>
                <a:t>Место практик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100" kern="1200" dirty="0"/>
                <a:t>Трудоустройство обучающихся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90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AA96E-9648-4C2A-B6AD-96014788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0" y="0"/>
            <a:ext cx="10691265" cy="137103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Преимущества и проблемы непрерывного образования </a:t>
            </a:r>
            <a:r>
              <a:rPr lang="ru-RU" sz="2400" dirty="0" err="1"/>
              <a:t>мготу</a:t>
            </a:r>
            <a:endParaRPr lang="ru-RU" sz="2400" dirty="0"/>
          </a:p>
        </p:txBody>
      </p:sp>
      <p:sp>
        <p:nvSpPr>
          <p:cNvPr id="4" name="Объект 7">
            <a:extLst>
              <a:ext uri="{FF2B5EF4-FFF2-40B4-BE49-F238E27FC236}">
                <a16:creationId xmlns:a16="http://schemas.microsoft.com/office/drawing/2014/main" id="{995A566C-A1C8-4553-B8EF-80B19B782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995" y="928688"/>
            <a:ext cx="10662230" cy="5091112"/>
          </a:xfrm>
        </p:spPr>
        <p:txBody>
          <a:bodyPr>
            <a:normAutofit fontScale="85000" lnSpcReduction="10000"/>
          </a:bodyPr>
          <a:lstStyle/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+mj-lt"/>
              </a:rPr>
              <a:t>1. Система непрерывного образования СПО – ВО реализуется.</a:t>
            </a:r>
          </a:p>
          <a:p>
            <a:r>
              <a:rPr lang="ru-RU" dirty="0">
                <a:solidFill>
                  <a:srgbClr val="000000"/>
                </a:solidFill>
                <a:latin typeface="+mj-lt"/>
              </a:rPr>
              <a:t>2. Совместно используется материально-техническая база (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Кванториум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, ДНК, Колледж, Техникум, ВО).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+mj-lt"/>
              </a:rPr>
              <a:t>3. До 40% выпускников СПО ежегодно поступают во МГОТУ.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+mj-lt"/>
              </a:rPr>
              <a:t>Совместный преподавательский состав СПО и ВО (внутреннее совмещение).</a:t>
            </a:r>
          </a:p>
          <a:p>
            <a:endParaRPr lang="ru-RU" sz="2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b="0" i="0" u="none" strike="noStrike" baseline="0" dirty="0">
                <a:solidFill>
                  <a:srgbClr val="000000"/>
                </a:solidFill>
                <a:latin typeface="+mj-lt"/>
              </a:rPr>
              <a:t>ПРОБЛЕМЫ:</a:t>
            </a:r>
          </a:p>
          <a:p>
            <a:r>
              <a:rPr lang="ru-RU" dirty="0">
                <a:solidFill>
                  <a:srgbClr val="000000"/>
                </a:solidFill>
                <a:latin typeface="+mj-lt"/>
              </a:rPr>
              <a:t>1. Разный уровень подготовки выпускников школ и выпускников СПО на специальностях ВО. Необходимость индивидуальной траектории обучения (практика, рабочие профессии, научные конференции,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профмодули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и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пр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).</a:t>
            </a:r>
            <a:endParaRPr lang="ru-RU" sz="2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ru-RU" dirty="0">
                <a:solidFill>
                  <a:srgbClr val="000000"/>
                </a:solidFill>
                <a:latin typeface="+mj-lt"/>
              </a:rPr>
              <a:t>2. Отсутствие преемственности программ СПО и ВО.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+mj-lt"/>
              </a:rPr>
              <a:t>3. По нескольким направлениям подготовки СПО срок обучения – 5 лет (в том числе по ТОП-50)</a:t>
            </a:r>
          </a:p>
          <a:p>
            <a:endParaRPr lang="ru-RU" dirty="0">
              <a:latin typeface="+mj-lt"/>
            </a:endParaRPr>
          </a:p>
          <a:p>
            <a:r>
              <a:rPr lang="ru-RU" b="1" u="sng" dirty="0">
                <a:latin typeface="+mj-lt"/>
              </a:rPr>
              <a:t>Решение проблемы разного уровня подготовки </a:t>
            </a:r>
            <a:r>
              <a:rPr lang="ru-RU" dirty="0">
                <a:latin typeface="+mj-lt"/>
              </a:rPr>
              <a:t>- р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азработать проекты индивидуальных планов по направлениям подготовки высшего образования по ускоренным программам обучения для выпускников СПО.</a:t>
            </a:r>
          </a:p>
          <a:p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97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36261-DF43-4053-900E-5AAF018C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1800" dirty="0"/>
            </a:br>
            <a:r>
              <a:rPr lang="ru-RU" sz="1800" dirty="0"/>
              <a:t>никто, кроме СПО и </a:t>
            </a:r>
            <a:r>
              <a:rPr lang="ru-RU" sz="1800" dirty="0" err="1"/>
              <a:t>дпо</a:t>
            </a:r>
            <a:r>
              <a:rPr lang="ru-RU" sz="1800" dirty="0"/>
              <a:t> не готовит рабочих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B47CE2D-0E4F-446C-9519-397BA7627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1633538"/>
            <a:ext cx="5304417" cy="4339560"/>
          </a:xfrm>
        </p:spPr>
        <p:txBody>
          <a:bodyPr>
            <a:normAutofit fontScale="62500" lnSpcReduction="20000"/>
          </a:bodyPr>
          <a:lstStyle/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+mj-lt"/>
              </a:rPr>
              <a:t>1. Фрезеровщик	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+mj-lt"/>
              </a:rPr>
              <a:t>2. Токарь	</a:t>
            </a:r>
          </a:p>
          <a:p>
            <a:r>
              <a:rPr lang="ru-RU" sz="2000" dirty="0">
                <a:solidFill>
                  <a:srgbClr val="000000"/>
                </a:solidFill>
                <a:latin typeface="+mj-lt"/>
              </a:rPr>
              <a:t>3. 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+mj-lt"/>
              </a:rPr>
              <a:t>ператор СПУ	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+mj-lt"/>
              </a:rPr>
              <a:t>4. Слесарь-сборщик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+mj-lt"/>
              </a:rPr>
              <a:t>РЭАиП</a:t>
            </a:r>
            <a:endParaRPr lang="ru-RU" sz="2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+mj-lt"/>
              </a:rPr>
              <a:t>5. Регулировщик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+mj-lt"/>
              </a:rPr>
              <a:t>РЭАиП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+mj-lt"/>
              </a:rPr>
              <a:t>	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+mj-lt"/>
              </a:rPr>
              <a:t>6. Кассир	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+mj-lt"/>
              </a:rPr>
              <a:t>7. Оператор ЭВМ	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+mj-lt"/>
              </a:rPr>
              <a:t>8. Слесарь МСР	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+mj-lt"/>
              </a:rPr>
              <a:t>9. Слесарь КИПиА</a:t>
            </a:r>
          </a:p>
          <a:p>
            <a:r>
              <a:rPr lang="ru-RU" dirty="0">
                <a:solidFill>
                  <a:srgbClr val="000000"/>
                </a:solidFill>
                <a:latin typeface="+mj-lt"/>
              </a:rPr>
              <a:t>10. Монтажник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РЭАиП</a:t>
            </a:r>
            <a:endParaRPr lang="ru-RU" dirty="0">
              <a:solidFill>
                <a:srgbClr val="000000"/>
              </a:solidFill>
              <a:latin typeface="+mj-lt"/>
            </a:endParaRPr>
          </a:p>
          <a:p>
            <a:r>
              <a:rPr lang="ru-RU" dirty="0">
                <a:solidFill>
                  <a:srgbClr val="000000"/>
                </a:solidFill>
                <a:latin typeface="+mj-lt"/>
              </a:rPr>
              <a:t>11. Слесарь по ремонту автомобилей</a:t>
            </a:r>
          </a:p>
          <a:p>
            <a:r>
              <a:rPr lang="ru-RU" dirty="0">
                <a:solidFill>
                  <a:srgbClr val="000000"/>
                </a:solidFill>
                <a:latin typeface="+mj-lt"/>
              </a:rPr>
              <a:t>12. Слесарь0сборщик КИПиА</a:t>
            </a:r>
          </a:p>
          <a:p>
            <a:r>
              <a:rPr lang="ru-RU" dirty="0">
                <a:solidFill>
                  <a:srgbClr val="000000"/>
                </a:solidFill>
                <a:latin typeface="+mj-lt"/>
              </a:rPr>
              <a:t>13. Регулировщик и настройщик КИПиА</a:t>
            </a:r>
          </a:p>
          <a:p>
            <a:endParaRPr lang="ru-RU" dirty="0">
              <a:solidFill>
                <a:srgbClr val="000000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7E4C35D5-CFC5-4D52-8367-B8338A9AA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300" b="1" dirty="0">
                <a:solidFill>
                  <a:srgbClr val="000000"/>
                </a:solidFill>
                <a:latin typeface="+mj-lt"/>
              </a:rPr>
              <a:t>Перспектива:</a:t>
            </a:r>
          </a:p>
          <a:p>
            <a:endParaRPr lang="ru-RU" sz="1800" dirty="0">
              <a:solidFill>
                <a:srgbClr val="000000"/>
              </a:solidFill>
              <a:latin typeface="+mj-lt"/>
            </a:endParaRPr>
          </a:p>
          <a:p>
            <a:endParaRPr lang="ru-RU" sz="1800" dirty="0">
              <a:solidFill>
                <a:srgbClr val="000000"/>
              </a:solidFill>
              <a:latin typeface="+mj-lt"/>
            </a:endParaRPr>
          </a:p>
          <a:p>
            <a:r>
              <a:rPr lang="ru-RU" sz="2100" dirty="0">
                <a:solidFill>
                  <a:srgbClr val="000000"/>
                </a:solidFill>
                <a:latin typeface="+mj-lt"/>
              </a:rPr>
              <a:t>Контролёр специзделий</a:t>
            </a:r>
          </a:p>
          <a:p>
            <a:r>
              <a:rPr lang="ru-RU" sz="2100" b="0" i="0" u="none" strike="noStrike" baseline="0" dirty="0">
                <a:solidFill>
                  <a:srgbClr val="000000"/>
                </a:solidFill>
                <a:latin typeface="+mj-lt"/>
              </a:rPr>
              <a:t>Испытатель деталей и приборов</a:t>
            </a:r>
          </a:p>
          <a:p>
            <a:r>
              <a:rPr lang="ru-RU" sz="2100" b="0" i="0" u="none" strike="noStrike" baseline="0" dirty="0">
                <a:solidFill>
                  <a:srgbClr val="000000"/>
                </a:solidFill>
                <a:latin typeface="+mj-lt"/>
              </a:rPr>
              <a:t>Нормировщик</a:t>
            </a:r>
          </a:p>
          <a:p>
            <a:r>
              <a:rPr lang="ru-RU" sz="2100" dirty="0">
                <a:solidFill>
                  <a:srgbClr val="000000"/>
                </a:solidFill>
                <a:latin typeface="+mj-lt"/>
              </a:rPr>
              <a:t>Сварщик </a:t>
            </a:r>
            <a:endParaRPr lang="ru-RU" sz="21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lang="ru-RU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FB16EED-1802-4F17-BC83-B1492B524826}"/>
              </a:ext>
            </a:extLst>
          </p:cNvPr>
          <p:cNvSpPr txBox="1">
            <a:spLocks/>
          </p:cNvSpPr>
          <p:nvPr/>
        </p:nvSpPr>
        <p:spPr>
          <a:xfrm>
            <a:off x="195264" y="79133"/>
            <a:ext cx="11915774" cy="830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Дополнительное образование  выпускников </a:t>
            </a:r>
            <a:r>
              <a:rPr lang="ru-RU" sz="2400" dirty="0" err="1"/>
              <a:t>спо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2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BE088-B0ED-483A-89EA-8905CD35F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23" y="0"/>
            <a:ext cx="10691265" cy="1127930"/>
          </a:xfrm>
        </p:spPr>
        <p:txBody>
          <a:bodyPr/>
          <a:lstStyle/>
          <a:p>
            <a:pPr algn="ctr"/>
            <a:r>
              <a:rPr lang="ru-RU" dirty="0"/>
              <a:t>Рабочие профессии в колледже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8FCBA20-D0A8-4B78-99C6-21BEDBEE18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675182"/>
              </p:ext>
            </p:extLst>
          </p:nvPr>
        </p:nvGraphicFramePr>
        <p:xfrm>
          <a:off x="561975" y="127000"/>
          <a:ext cx="11263313" cy="586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C9E2444-4BBC-4999-A337-19B13D3B71F7}"/>
              </a:ext>
            </a:extLst>
          </p:cNvPr>
          <p:cNvSpPr txBox="1">
            <a:spLocks/>
          </p:cNvSpPr>
          <p:nvPr/>
        </p:nvSpPr>
        <p:spPr>
          <a:xfrm>
            <a:off x="533400" y="4671858"/>
            <a:ext cx="2486026" cy="4542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/>
              <a:t>7 профессий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55425CF-A4EB-42DE-BBB4-5DE1C21DD114}"/>
              </a:ext>
            </a:extLst>
          </p:cNvPr>
          <p:cNvSpPr txBox="1">
            <a:spLocks/>
          </p:cNvSpPr>
          <p:nvPr/>
        </p:nvSpPr>
        <p:spPr>
          <a:xfrm>
            <a:off x="3219450" y="4662333"/>
            <a:ext cx="2005013" cy="4542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/>
              <a:t>8 профессий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CABC0A8-61B3-4A3F-82D2-BAFAB8480264}"/>
              </a:ext>
            </a:extLst>
          </p:cNvPr>
          <p:cNvSpPr txBox="1">
            <a:spLocks/>
          </p:cNvSpPr>
          <p:nvPr/>
        </p:nvSpPr>
        <p:spPr>
          <a:xfrm>
            <a:off x="5467350" y="4662333"/>
            <a:ext cx="1933575" cy="4542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/>
              <a:t>9 профессий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EACA96-D17A-4386-A2B6-E5C83079DD5A}"/>
              </a:ext>
            </a:extLst>
          </p:cNvPr>
          <p:cNvSpPr txBox="1">
            <a:spLocks/>
          </p:cNvSpPr>
          <p:nvPr/>
        </p:nvSpPr>
        <p:spPr>
          <a:xfrm>
            <a:off x="7672387" y="4667096"/>
            <a:ext cx="1933575" cy="4542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/>
              <a:t>12 профессий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96170EE-D893-4777-912D-F0B79D524EA7}"/>
              </a:ext>
            </a:extLst>
          </p:cNvPr>
          <p:cNvSpPr txBox="1">
            <a:spLocks/>
          </p:cNvSpPr>
          <p:nvPr/>
        </p:nvSpPr>
        <p:spPr>
          <a:xfrm>
            <a:off x="9872664" y="4662333"/>
            <a:ext cx="1933575" cy="4542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/>
              <a:t>13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268612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AA96E-9648-4C2A-B6AD-96014788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0" y="0"/>
            <a:ext cx="10691265" cy="137103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Проект решения учёного совета</a:t>
            </a:r>
          </a:p>
        </p:txBody>
      </p:sp>
      <p:sp>
        <p:nvSpPr>
          <p:cNvPr id="4" name="Объект 7">
            <a:extLst>
              <a:ext uri="{FF2B5EF4-FFF2-40B4-BE49-F238E27FC236}">
                <a16:creationId xmlns:a16="http://schemas.microsoft.com/office/drawing/2014/main" id="{995A566C-A1C8-4553-B8EF-80B19B782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995" y="928687"/>
            <a:ext cx="10662230" cy="574833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Вопрос: </a:t>
            </a:r>
            <a:r>
              <a:rPr lang="ru-RU" sz="5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непрерывного образования СПО-ВО. Единая траектория развития. Демонстрационный экзамен как элемент подготовки практико-ориентированного выпускника СПО.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ПОСТАНОВИЛИ: </a:t>
            </a: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Обеспечить поэтапное внедрение промежуточной аттестации в форме демонстрационного экзамена для всех профессиональных модулей специальностей СПО.</a:t>
            </a:r>
          </a:p>
          <a:p>
            <a:pPr marL="4572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Отв. Бабина Н.В., Сысоев Д.В., Ковалева Т.Е.</a:t>
            </a: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Срок выполнения: до 1.06.2023 года.</a:t>
            </a: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</a:rPr>
              <a:t>2. О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беспечить увеличение доли педагогических кадров СПО, прошедших обучение по программам </a:t>
            </a:r>
            <a:r>
              <a:rPr lang="en-US" sz="5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WorldSkills</a:t>
            </a:r>
            <a:r>
              <a:rPr lang="ru-RU" sz="5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Отв. Бабина Н.В., Сысоев Д.В., Ковалева Т.Е.</a:t>
            </a:r>
            <a:endParaRPr lang="ru-RU" sz="5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Срок выполнения: до 1.06.2023 года. </a:t>
            </a: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ru-RU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Разработать проекты индивидуальных планов по направлениям подготовки высшего образования по ускоренным программам обучения для выпускников СПО.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5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Отв. Бабина Н.В., Тришкина</a:t>
            </a: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Срок выполнения: до 30.06.2022 года.</a:t>
            </a:r>
            <a:endParaRPr lang="ru-RU" sz="5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14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CC01-7DDE-4AD2-8C66-8EC2615F6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871758"/>
            <a:ext cx="5227171" cy="3871143"/>
          </a:xfrm>
        </p:spPr>
        <p:txBody>
          <a:bodyPr>
            <a:normAutofit/>
          </a:bodyPr>
          <a:lstStyle/>
          <a:p>
            <a:br>
              <a:rPr lang="ru-RU" sz="4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FreesiaUPC" panose="020B0502040204020203" pitchFamily="34" charset="-34"/>
              </a:rPr>
            </a:br>
            <a:br>
              <a:rPr lang="ru-RU" sz="4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FreesiaUPC" panose="020B0502040204020203" pitchFamily="34" charset="-34"/>
              </a:rPr>
            </a:br>
            <a:r>
              <a:rPr lang="ru-RU" sz="4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FreesiaUPC" panose="020B0502040204020203" pitchFamily="34" charset="-34"/>
              </a:rPr>
              <a:t>СПАСИБО   ЗА</a:t>
            </a:r>
            <a:br>
              <a:rPr lang="ru-RU" sz="4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FreesiaUPC" panose="020B0502040204020203" pitchFamily="34" charset="-34"/>
              </a:rPr>
            </a:br>
            <a:br>
              <a:rPr lang="ru-RU" sz="4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FreesiaUPC" panose="020B0502040204020203" pitchFamily="34" charset="-34"/>
              </a:rPr>
            </a:br>
            <a:r>
              <a:rPr lang="ru-RU" sz="4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FreesiaUPC" panose="020B0502040204020203" pitchFamily="34" charset="-34"/>
              </a:rPr>
              <a:t>ВНИМАНИЕ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42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4C3AF7-9530-0FF8-1736-7B92244ABF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03" t="279" r="-1145" b="-1393"/>
          <a:stretch/>
        </p:blipFill>
        <p:spPr>
          <a:xfrm>
            <a:off x="5773935" y="728663"/>
            <a:ext cx="6418065" cy="50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7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4F97D-F9C8-4C5D-9BD9-E58D0387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3" y="0"/>
            <a:ext cx="8439151" cy="1127930"/>
          </a:xfrm>
        </p:spPr>
        <p:txBody>
          <a:bodyPr>
            <a:normAutofit/>
          </a:bodyPr>
          <a:lstStyle/>
          <a:p>
            <a:r>
              <a:rPr lang="ru-RU" dirty="0"/>
              <a:t>Непрерывное образование в РФ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C8A9C-13BA-7F21-304D-D4560E89867E}"/>
              </a:ext>
            </a:extLst>
          </p:cNvPr>
          <p:cNvSpPr txBox="1"/>
          <p:nvPr/>
        </p:nvSpPr>
        <p:spPr>
          <a:xfrm>
            <a:off x="328614" y="1008639"/>
            <a:ext cx="1147286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/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-   Во-первых, непрерывное образование обозначает некое постоянное, непрерывное совершенствование знаний, умений, навыков (ЗУН) человека, связанное с необходимостью быть актуальным в современной среде (профессиональной, социальной). </a:t>
            </a:r>
          </a:p>
          <a:p>
            <a:pPr marL="285750" indent="-285750">
              <a:buFontTx/>
              <a:buChar char="-"/>
            </a:pPr>
            <a:endParaRPr lang="ru-RU" sz="2000" b="0" i="0" dirty="0">
              <a:solidFill>
                <a:srgbClr val="333333"/>
              </a:solidFill>
              <a:effectLst/>
              <a:latin typeface="PT Sans" panose="020B0503020203020204" pitchFamily="34" charset="-52"/>
            </a:endParaRPr>
          </a:p>
          <a:p>
            <a:pPr marL="285750" indent="-285750">
              <a:buFontTx/>
              <a:buChar char="-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Во-вторых, под этим термином понимается система взглядов на образовательный процесс в целом. Эта система рассматривает учебную деятельность как неотъемлемую и основную составляющую образа жизни человека в любом возрасте; предполагает необходимость достройки образовательной лестницы новыми ступенями, рассчитанными на все периоды жизни человека. </a:t>
            </a:r>
          </a:p>
          <a:p>
            <a:pPr marL="285750" indent="-285750">
              <a:buFontTx/>
              <a:buChar char="-"/>
            </a:pPr>
            <a:endParaRPr lang="ru-RU" sz="2000" b="0" i="0" dirty="0">
              <a:solidFill>
                <a:srgbClr val="333333"/>
              </a:solidFill>
              <a:effectLst/>
              <a:latin typeface="PT Sans" panose="020B0503020203020204" pitchFamily="34" charset="-52"/>
            </a:endParaRPr>
          </a:p>
          <a:p>
            <a:pPr marL="285750" indent="-285750">
              <a:buFontTx/>
              <a:buChar char="-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В-третьих, непрерывное образование предусматривает постоянное обогащение творческого потенциала личности, развитие человека как творческой личности. </a:t>
            </a:r>
          </a:p>
          <a:p>
            <a:pPr marL="285750" indent="-285750">
              <a:buFontTx/>
              <a:buChar char="-"/>
            </a:pPr>
            <a:endParaRPr lang="ru-RU" sz="2000" b="0" i="0" dirty="0">
              <a:solidFill>
                <a:srgbClr val="333333"/>
              </a:solidFill>
              <a:effectLst/>
              <a:latin typeface="PT Sans" panose="020B0503020203020204" pitchFamily="34" charset="-52"/>
            </a:endParaRPr>
          </a:p>
          <a:p>
            <a:pPr marL="285750" indent="-285750">
              <a:buFontTx/>
              <a:buChar char="-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Непрерывное образование — процесс целостный, состоящий из последовательно следующих друг за другом ступеней специально организованной учебной деятельности, создающих человеку благоприятные условия для жизни.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40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9834" y="188640"/>
            <a:ext cx="12288688" cy="6912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07" y="2761903"/>
            <a:ext cx="8103407" cy="189003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90932" y="237849"/>
            <a:ext cx="10505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ОСОБЕННОСТИ  НЕПРЕРЫВНОЙ  МНОГОУРОВНЕВОЙ  ПОДГОТОВКИ  СПЕЦИАЛИСТОВ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 В ЕДИНОМ ПРОСТРАНСТВЕ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3957" y="1289391"/>
            <a:ext cx="10505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– КОЛЛЕДЖ - ВУЗ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94240" y="4178218"/>
            <a:ext cx="1909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ступень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39577" y="4178217"/>
            <a:ext cx="1909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ступень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38287" y="4178216"/>
            <a:ext cx="1909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ступень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42806" y="4992292"/>
            <a:ext cx="2470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8,9 класс, Путёвка в жизнь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16173" y="4853793"/>
            <a:ext cx="2470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 (бакалавр)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(срок обучения 4 г.)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859095" y="5006194"/>
            <a:ext cx="24708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 (срок обучения 3-5  лет)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shumskycenter.com/wp-content/uploads/2015/04/iStock_000016548553Mediu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3" b="99249" l="3200" r="97700">
                        <a14:foregroundMark x1="22100" y1="39790" x2="22100" y2="39790"/>
                        <a14:foregroundMark x1="17300" y1="45946" x2="17300" y2="45946"/>
                        <a14:foregroundMark x1="27300" y1="13814" x2="28400" y2="8859"/>
                        <a14:foregroundMark x1="26700" y1="13063" x2="25700" y2="7057"/>
                        <a14:foregroundMark x1="17800" y1="41892" x2="15900" y2="41441"/>
                        <a14:foregroundMark x1="15600" y1="44294" x2="14200" y2="45045"/>
                        <a14:foregroundMark x1="76100" y1="5706" x2="79800" y2="39489"/>
                        <a14:foregroundMark x1="79600" y1="39940" x2="79700" y2="73724"/>
                        <a14:foregroundMark x1="21500" y1="93694" x2="21500" y2="93694"/>
                        <a14:foregroundMark x1="28400" y1="89339" x2="28400" y2="89339"/>
                        <a14:foregroundMark x1="29200" y1="89189" x2="29200" y2="89189"/>
                        <a14:foregroundMark x1="65400" y1="88889" x2="65400" y2="88889"/>
                        <a14:foregroundMark x1="14600" y1="42793" x2="14600" y2="42793"/>
                        <a14:foregroundMark x1="45900" y1="16667" x2="45900" y2="16667"/>
                        <a14:foregroundMark x1="46200" y1="17718" x2="46200" y2="17718"/>
                        <a14:foregroundMark x1="50000" y1="91742" x2="50000" y2="91742"/>
                        <a14:foregroundMark x1="61300" y1="48198" x2="61300" y2="48198"/>
                        <a14:foregroundMark x1="76900" y1="21171" x2="76900" y2="21171"/>
                        <a14:foregroundMark x1="76000" y1="21471" x2="76000" y2="21471"/>
                        <a14:foregroundMark x1="75800" y1="20721" x2="75800" y2="20721"/>
                        <a14:foregroundMark x1="76200" y1="19820" x2="76200" y2="19820"/>
                        <a14:foregroundMark x1="74600" y1="24024" x2="74600" y2="24024"/>
                        <a14:foregroundMark x1="74700" y1="24474" x2="74700" y2="24474"/>
                        <a14:foregroundMark x1="74700" y1="37387" x2="74700" y2="37387"/>
                        <a14:foregroundMark x1="28800" y1="16366" x2="28800" y2="16366"/>
                        <a14:foregroundMark x1="29500" y1="13664" x2="29500" y2="13664"/>
                        <a14:foregroundMark x1="29800" y1="12162" x2="29800" y2="12162"/>
                        <a14:foregroundMark x1="29700" y1="88889" x2="29700" y2="88889"/>
                        <a14:backgroundMark x1="84400" y1="32432" x2="84400" y2="32432"/>
                        <a14:backgroundMark x1="57400" y1="36787" x2="57400" y2="36787"/>
                        <a14:backgroundMark x1="57100" y1="35435" x2="57100" y2="35435"/>
                        <a14:backgroundMark x1="84200" y1="34835" x2="84200" y2="34835"/>
                        <a14:backgroundMark x1="51700" y1="60360" x2="51700" y2="60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18" y="1388013"/>
            <a:ext cx="3630983" cy="241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люс 4"/>
          <p:cNvSpPr/>
          <p:nvPr/>
        </p:nvSpPr>
        <p:spPr>
          <a:xfrm>
            <a:off x="7490441" y="3876541"/>
            <a:ext cx="45719" cy="5651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13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4F97D-F9C8-4C5D-9BD9-E58D0387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1" y="0"/>
            <a:ext cx="7462838" cy="1127930"/>
          </a:xfrm>
        </p:spPr>
        <p:txBody>
          <a:bodyPr>
            <a:normAutofit/>
          </a:bodyPr>
          <a:lstStyle/>
          <a:p>
            <a:r>
              <a:rPr lang="ru-RU" dirty="0"/>
              <a:t>Показатели </a:t>
            </a:r>
            <a:r>
              <a:rPr lang="ru-RU" dirty="0" err="1"/>
              <a:t>Спо</a:t>
            </a:r>
            <a:r>
              <a:rPr lang="ru-RU" dirty="0"/>
              <a:t> в </a:t>
            </a:r>
            <a:r>
              <a:rPr lang="ru-RU" dirty="0" err="1"/>
              <a:t>рф</a:t>
            </a:r>
            <a:r>
              <a:rPr lang="ru-RU" dirty="0"/>
              <a:t>.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DA96CA0-5CDC-4821-A551-A4142EB1B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571905"/>
              </p:ext>
            </p:extLst>
          </p:nvPr>
        </p:nvGraphicFramePr>
        <p:xfrm>
          <a:off x="1541463" y="8244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4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7091E19-A6E7-4951-93F1-4760BBE8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87" y="42862"/>
            <a:ext cx="10987087" cy="76470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и техникум в структуре МГОТУ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1B2A0D9-1292-411A-8A9C-B8B23A7CE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5249"/>
              </p:ext>
            </p:extLst>
          </p:nvPr>
        </p:nvGraphicFramePr>
        <p:xfrm>
          <a:off x="326231" y="604838"/>
          <a:ext cx="11539538" cy="616168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33392">
                  <a:extLst>
                    <a:ext uri="{9D8B030D-6E8A-4147-A177-3AD203B41FA5}">
                      <a16:colId xmlns:a16="http://schemas.microsoft.com/office/drawing/2014/main" val="3797413195"/>
                    </a:ext>
                  </a:extLst>
                </a:gridCol>
                <a:gridCol w="4757906">
                  <a:extLst>
                    <a:ext uri="{9D8B030D-6E8A-4147-A177-3AD203B41FA5}">
                      <a16:colId xmlns:a16="http://schemas.microsoft.com/office/drawing/2014/main" val="4184660401"/>
                    </a:ext>
                  </a:extLst>
                </a:gridCol>
                <a:gridCol w="1916080">
                  <a:extLst>
                    <a:ext uri="{9D8B030D-6E8A-4147-A177-3AD203B41FA5}">
                      <a16:colId xmlns:a16="http://schemas.microsoft.com/office/drawing/2014/main" val="2085240407"/>
                    </a:ext>
                  </a:extLst>
                </a:gridCol>
                <a:gridCol w="1916080">
                  <a:extLst>
                    <a:ext uri="{9D8B030D-6E8A-4147-A177-3AD203B41FA5}">
                      <a16:colId xmlns:a16="http://schemas.microsoft.com/office/drawing/2014/main" val="1722758764"/>
                    </a:ext>
                  </a:extLst>
                </a:gridCol>
                <a:gridCol w="1916080">
                  <a:extLst>
                    <a:ext uri="{9D8B030D-6E8A-4147-A177-3AD203B41FA5}">
                      <a16:colId xmlns:a16="http://schemas.microsoft.com/office/drawing/2014/main" val="3927548025"/>
                    </a:ext>
                  </a:extLst>
                </a:gridCol>
              </a:tblGrid>
              <a:tr h="9195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№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Показатель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Колледж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Техникум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Всего по СПО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2907632"/>
                  </a:ext>
                </a:extLst>
              </a:tr>
              <a:tr h="1136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Количество реализуемых направлений подготовки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3624907"/>
                  </a:ext>
                </a:extLst>
              </a:tr>
              <a:tr h="4715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Обучающихся: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2525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3413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895579"/>
                  </a:ext>
                </a:extLst>
              </a:tr>
              <a:tr h="4715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из них: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6595933"/>
                  </a:ext>
                </a:extLst>
              </a:tr>
              <a:tr h="4715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бюджет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1395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1980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0106788"/>
                  </a:ext>
                </a:extLst>
              </a:tr>
              <a:tr h="4653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</a:rPr>
                        <a:t>внебюджет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1596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720477"/>
                  </a:ext>
                </a:extLst>
              </a:tr>
              <a:tr h="4715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Учебных групп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102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0761367"/>
                  </a:ext>
                </a:extLst>
              </a:tr>
              <a:tr h="4715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Отделений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3362454"/>
                  </a:ext>
                </a:extLst>
              </a:tr>
              <a:tr h="4715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Цикловых комиссий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6788517"/>
                  </a:ext>
                </a:extLst>
              </a:tr>
              <a:tr h="4054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6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Работников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124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871197"/>
                  </a:ext>
                </a:extLst>
              </a:tr>
              <a:tr h="4054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Планируемый выпуск 2022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505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182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687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26854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70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255FB-D16D-474F-B6FD-890305CE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4" y="0"/>
            <a:ext cx="10834686" cy="1371030"/>
          </a:xfrm>
        </p:spPr>
        <p:txBody>
          <a:bodyPr>
            <a:normAutofit/>
          </a:bodyPr>
          <a:lstStyle/>
          <a:p>
            <a:r>
              <a:rPr lang="ru-RU" dirty="0"/>
              <a:t>После окончания колледжа / Техникума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C1A6106-4E46-4B5E-8E21-BBF4D0CCF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361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533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1E315-F628-40C2-8F3F-46D65B7A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48" y="0"/>
            <a:ext cx="10691265" cy="835267"/>
          </a:xfrm>
        </p:spPr>
        <p:txBody>
          <a:bodyPr/>
          <a:lstStyle/>
          <a:p>
            <a:pPr algn="ctr"/>
            <a:r>
              <a:rPr lang="ru-RU" dirty="0"/>
              <a:t>Преимущества обучения в СПО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47BB715C-7F3F-408A-B2D0-78382F517B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8799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Астронавт женский со сплошной заливкой">
            <a:extLst>
              <a:ext uri="{FF2B5EF4-FFF2-40B4-BE49-F238E27FC236}">
                <a16:creationId xmlns:a16="http://schemas.microsoft.com/office/drawing/2014/main" id="{BAA81185-AB0E-471A-A9EF-D6931E86A1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3875" y="2876550"/>
            <a:ext cx="914400" cy="914400"/>
          </a:xfrm>
          <a:prstGeom prst="rect">
            <a:avLst/>
          </a:prstGeom>
        </p:spPr>
      </p:pic>
      <p:pic>
        <p:nvPicPr>
          <p:cNvPr id="12" name="Рисунок 11" descr="Планета контур">
            <a:extLst>
              <a:ext uri="{FF2B5EF4-FFF2-40B4-BE49-F238E27FC236}">
                <a16:creationId xmlns:a16="http://schemas.microsoft.com/office/drawing/2014/main" id="{BCA52E00-F4F6-443D-86BB-79332A2D3B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2450" y="4414837"/>
            <a:ext cx="914400" cy="914400"/>
          </a:xfrm>
          <a:prstGeom prst="rect">
            <a:avLst/>
          </a:prstGeom>
        </p:spPr>
      </p:pic>
      <p:pic>
        <p:nvPicPr>
          <p:cNvPr id="14" name="Рисунок 13" descr="Голова с шестеренками контур">
            <a:extLst>
              <a:ext uri="{FF2B5EF4-FFF2-40B4-BE49-F238E27FC236}">
                <a16:creationId xmlns:a16="http://schemas.microsoft.com/office/drawing/2014/main" id="{4A18F1D2-169A-44F2-987F-6F6255B25C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2450" y="1338262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C40DCB-99D2-43E6-A470-F09B7DB2D9BB}"/>
              </a:ext>
            </a:extLst>
          </p:cNvPr>
          <p:cNvSpPr txBox="1"/>
          <p:nvPr/>
        </p:nvSpPr>
        <p:spPr>
          <a:xfrm>
            <a:off x="5638800" y="291703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56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C509B-A8B8-000C-E688-CA9CADC4F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23" y="0"/>
            <a:ext cx="10691265" cy="1371030"/>
          </a:xfrm>
        </p:spPr>
        <p:txBody>
          <a:bodyPr/>
          <a:lstStyle/>
          <a:p>
            <a:r>
              <a:rPr lang="ru-RU" dirty="0"/>
              <a:t>Поступление из </a:t>
            </a:r>
            <a:r>
              <a:rPr lang="ru-RU" dirty="0" err="1"/>
              <a:t>спо</a:t>
            </a:r>
            <a:r>
              <a:rPr lang="ru-RU" dirty="0"/>
              <a:t> в во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2F3BFA-3B92-73E2-108E-2615D00433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24" t="18333" r="36250" b="25487"/>
          <a:stretch/>
        </p:blipFill>
        <p:spPr>
          <a:xfrm>
            <a:off x="947738" y="876300"/>
            <a:ext cx="4314825" cy="568515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3DC5608-D9F9-C5EC-4B9E-0EBD3ACC89A6}"/>
              </a:ext>
            </a:extLst>
          </p:cNvPr>
          <p:cNvSpPr txBox="1">
            <a:spLocks/>
          </p:cNvSpPr>
          <p:nvPr/>
        </p:nvSpPr>
        <p:spPr>
          <a:xfrm>
            <a:off x="5786438" y="1413393"/>
            <a:ext cx="6274253" cy="2501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Georgia" panose="02040502050405020303" pitchFamily="18" charset="0"/>
              </a:rPr>
              <a:t>ПРИКАЗ Ректора об установлении родственности образовательных программ ВО программам СПО от 23.11.2021 №01-04/497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9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303B8-EC58-44C8-A1CF-C39E7066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104775"/>
            <a:ext cx="11396662" cy="957263"/>
          </a:xfrm>
        </p:spPr>
        <p:txBody>
          <a:bodyPr/>
          <a:lstStyle/>
          <a:p>
            <a:r>
              <a:rPr lang="ru-RU" dirty="0"/>
              <a:t>Студенты колледжа, поступившие во </a:t>
            </a:r>
            <a:r>
              <a:rPr lang="ru-RU" dirty="0" err="1"/>
              <a:t>мготу</a:t>
            </a: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5624588-A074-4F23-AFE2-090E148D0F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061783"/>
              </p:ext>
            </p:extLst>
          </p:nvPr>
        </p:nvGraphicFramePr>
        <p:xfrm>
          <a:off x="47625" y="761046"/>
          <a:ext cx="12096750" cy="605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998133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8AD77446-1983-4B4D-93E6-88B2AD4A5B0E}" vid="{B49F49B2-737B-4348-B036-B2E98A12727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МГОТУ ККМТ</Template>
  <TotalTime>3579</TotalTime>
  <Words>928</Words>
  <Application>Microsoft Office PowerPoint</Application>
  <PresentationFormat>Широкоэкранный</PresentationFormat>
  <Paragraphs>200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Calisto MT</vt:lpstr>
      <vt:lpstr>Georgia</vt:lpstr>
      <vt:lpstr>PT Sans</vt:lpstr>
      <vt:lpstr>Times New Roman</vt:lpstr>
      <vt:lpstr>Univers Condensed</vt:lpstr>
      <vt:lpstr>ChronicleVTI</vt:lpstr>
      <vt:lpstr>  Колледж космического машиностроения и технологий  Техникум технологии и дизайна</vt:lpstr>
      <vt:lpstr>Непрерывное образование в РФ</vt:lpstr>
      <vt:lpstr>Презентация PowerPoint</vt:lpstr>
      <vt:lpstr>Показатели Спо в рф. </vt:lpstr>
      <vt:lpstr>Колледж и техникум в структуре МГОТУ</vt:lpstr>
      <vt:lpstr>После окончания колледжа / Техникума</vt:lpstr>
      <vt:lpstr>Преимущества обучения в СПО</vt:lpstr>
      <vt:lpstr>Поступление из спо в во</vt:lpstr>
      <vt:lpstr>Студенты колледжа, поступившие во мготу</vt:lpstr>
      <vt:lpstr>Презентация PowerPoint</vt:lpstr>
      <vt:lpstr>Презентация PowerPoint</vt:lpstr>
      <vt:lpstr>Взаимосвязь СПО с другими подразделениями МГОТУ</vt:lpstr>
      <vt:lpstr>Преимущества и проблемы непрерывного образования мготу</vt:lpstr>
      <vt:lpstr> никто, кроме СПО и дпо не готовит рабочих</vt:lpstr>
      <vt:lpstr>Рабочие профессии в колледже</vt:lpstr>
      <vt:lpstr>Проект решения учёного совета</vt:lpstr>
      <vt:lpstr>  СПАСИБО   ЗА 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Колледж космического машиностроения и технологий</dc:title>
  <dc:creator>Дмитрий Сысоев</dc:creator>
  <cp:lastModifiedBy>Дмитрий Сысоев</cp:lastModifiedBy>
  <cp:revision>323</cp:revision>
  <cp:lastPrinted>2021-04-27T04:48:34Z</cp:lastPrinted>
  <dcterms:created xsi:type="dcterms:W3CDTF">2021-04-09T05:16:04Z</dcterms:created>
  <dcterms:modified xsi:type="dcterms:W3CDTF">2022-05-04T09:46:59Z</dcterms:modified>
</cp:coreProperties>
</file>